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"/>
  </p:notesMasterIdLst>
  <p:sldIdLst>
    <p:sldId id="257" r:id="rId2"/>
    <p:sldId id="274" r:id="rId3"/>
    <p:sldId id="263" r:id="rId4"/>
    <p:sldId id="258" r:id="rId5"/>
    <p:sldId id="259" r:id="rId6"/>
    <p:sldId id="260" r:id="rId7"/>
    <p:sldId id="262" r:id="rId8"/>
    <p:sldId id="270" r:id="rId9"/>
    <p:sldId id="261" r:id="rId10"/>
    <p:sldId id="271" r:id="rId11"/>
    <p:sldId id="27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BABA"/>
    <a:srgbClr val="DBDBDB"/>
    <a:srgbClr val="30353F"/>
    <a:srgbClr val="43CDD9"/>
    <a:srgbClr val="667181"/>
    <a:srgbClr val="85E0E7"/>
    <a:srgbClr val="515A6B"/>
    <a:srgbClr val="AFBBBD"/>
    <a:srgbClr val="8FA0A3"/>
    <a:srgbClr val="5F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70" autoAdjust="0"/>
    <p:restoredTop sz="94652" autoAdjust="0"/>
  </p:normalViewPr>
  <p:slideViewPr>
    <p:cSldViewPr snapToGrid="0" showGuides="1">
      <p:cViewPr>
        <p:scale>
          <a:sx n="53" d="100"/>
          <a:sy n="53" d="100"/>
        </p:scale>
        <p:origin x="1272" y="-552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16:43.368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2,'34'0,"-10"-1,1 1,0 2,45 7,-45-3,0-2,36 2,51-5,-74-2,-21 2,-1 1,0 0,18 5,-14-2,28 2,139-5,-95-4,-89 2,189-7,35 2,-144 6,106 6,-41 6,79-8,-143-6,943 1,-1005-1,1-1,28-7,26-3,113 11,-98 2,-78-1,0-1,0 0,0-1,15-4,-8 0,22-2,-37 7,0 0,0 1,0 0,0 0,0 1,0 0,0 0,8 2,-2 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18:07.559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18:09.420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18:17.869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5548 13,'0'1,"0"0,-1 0,1-1,0 1,0 0,-1 0,1-1,-1 1,1 0,0-1,-1 1,1-1,-1 1,0-1,1 1,-1-1,1 1,-1-1,0 1,1-1,-1 1,0-1,1 0,-1 0,0 1,0-1,0 0,-3 2,-49 20,-61 29,103-46,0-1,0 0,0 0,-1-1,1-1,-24 2,-72-3,58-3,-53 3,-59-2,147-1,2 0,-2-1,1 0,-18-7,-25-6,20 10,1 1,-45 1,63 3,0-1,-27-7,-18-2,-10 10,1-1,55-1,0 0,0-1,-27-10,26 7,-1 2,-28-6,7 7,-74 4,51 2,-1283-1,681-2,211 1,346 6,-2 0,-401-7,497 2,1 0,-1 1,-22 7,20-5,0-1,-20 3,-62 8,23-2,41-8,-58 5,-68-9,80 0,58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18:20.461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18:28.145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1,'13'0,"18"5,3-1,147-2,-21-1,-133 1,-1 2,40 11,-38-8,-5-3,0 0,33 0,48-4,-41-2,925 2,-531 0,-435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18:30.940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0,'1751'0,"-1719"2,60 10,-66-7,25 1,21 4,-56-6,-8-3,0 1,0 0,9 4,-15-5,0 0,0 0,-1 1,2-1,-1 1,0-1,-1 1,1 0,0-1,0 1,-1 0,1 0,-1 0,2 4,2 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18:37.873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1844 1,'-96'4,"82"-3,0 1,0 1,1 0,-25 10,21-6,1 0,-1-2,-1 0,2 0,-2-2,1 0,-34 0,26-3,-78 3,-209 6,220-10,-269 1,310 0,0 3,0 2,-61 14,103-17,-19 5,-2-2,0 0,-34 0,-81-7,125 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18:39.679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0,'581'0,"-569"0,1 1,15 3,-23-3,0 0,0 0,0 1,-1 0,1 0,0 0,0 0,5 5,-8-5,0 0,0 0,0 0,-1 0,1 1,-1-1,1 0,-1 1,0-1,0 1,0 0,0-1,0 1,-1 0,1-1,-1 4,1 7,-1-1,-1 17,0-13,0 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18:46.466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18:47.758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17:26.312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18:49.281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18:50.864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36:58.256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37:05.734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48:49.986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0 147,'282'0,"352"-1,-292-21,-296 18,294-3,-226 7,469 0,-366-7,-84 2,84 1,-72 3,139-17,-161 7,208-5,-38-8,-26 1,115 20,-227 4,197 4,13-3,-209-3,-130 2,50 10,-22-3,86 14,-102-18,-8-2,1 2,54 15,-75-17,1 0,-2 0,1-1,1-1,18-1,15 2,-42-1,-1 0,0 0,1 0,-1 1,0-1,1 0,-1 1,0-1,0 1,0-1,1 1,-1-1,0 1,0 0,0 0,0 0,0 0,0-1,0 1,0 0,1 2,-1 0,0-1,0 1,-1-1,1 1,-1-1,1 1,-1-1,0 1,0 0,0 2,-1 9,1 8,-1-26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0:07.769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1,'83'6,"1"-1,730-5,-445 0,-368 0,0 0,0 0,0 0,0 0,1 0,-1 0,0 0,0 0,0 1,0-1,0 1,1-1,-1 0,0 1,0 0,0-1,0 1,0 0,0-1,-1 1,1 0,0 0,0 0,0 0,-1 0,1 0,-1 0,1 0,-1 0,1 0,-1 0,1 0,-1 0,0 0,0 0,1 1,-1-1,0 0,0 0,0 2,0 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0:13.470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0,'622'0,"-617"1,1 0,-1-1,0 2,0-1,0 1,8 3,-7-3,-1 0,1 0,0 0,12 1,100-3,-57 0,969 0,-899-6,1169 6,-1290 0,-1 1,14 4,-12-3,19 1,93-2,-56-2,-57 2,0 0,17 4,-1 0,-9-2,3 0,39 2,-9-6,70 1,-112 1,1 1,18 4,-18-3,1-1,13 1,-21-2,2-1,-1 0,1 1,-1 0,1 0,3 2,-5-3,-1 1,0 0,0 0,1-1,-1 1,0 0,0 0,0 0,0 0,0 0,0 1,0-1,0 0,-1 0,1 1,0-1,0 2,1 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0:21.070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753 1,'-20'0,"11"-1,-1 1,1 0,-19 4,27-4,0 0,0 1,0-1,0 0,0 1,0-1,0 1,1 0,-1-1,0 1,0 0,0-1,0 1,1 0,-2 1,-6 16,7-17,1 1,-1 0,0 0,1-1,-1 1,0 0,0-1,0 1,0-1,0 1,-1-1,1 0,0 1,-1-1,2 0,-2 0,-2 2,-3-1,0-1,-1 0,1 0,0-1,-1 1,1-1,-11-2,-7 0,-115-3,127 5,1-1,-24-5,13 3,-31-1,25 2,-127 1,89 1,58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0:22.849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0:24.957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17:31.406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0 103,'154'-7,"-111"4,-26 2,1-1,-1-1,1 0,15-6,80-35,-94 36,-13 5,1 0,9-3,2 3,0 0,34-2,38 6,-34 1,1-3,50 2,-47 5,8 1,37-7,6 0,-96 2,-1 0,0 0,0 2,18 6,-30-10,99 27,-86-22,0 0,0 1,23 12,-32-15,0 0,-1-1,1 0,1 0,11 3,33-1,-37-3,-1 0,1 0,18 6,65 17,-53-14,0-3,1-1,66-1,557-6,-652 2,-2 1,2 0,21 6,-20-3,-1-2,31 3,176-6,-102-1,-100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0:26.745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0:28.049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0:32.684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0:36.209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0:47.831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1,'2'0,"-1"1,0 0,1-1,-1 1,1-1,-1 0,1 1,-1-1,0 0,1 0,-1 0,3 0,1 0,100 1,-16-1,-82 1,0-1,0 1,0 0,0 1,9 3,-13-5,-1 1,0 0,0 1,1-1,-1 0,0 1,0-1,0 1,-1 0,1-1,0 1,-1 0,0 0,0 0,1 0,-1 1,0-1,1 4,-1-4,0 1,0-1,0 1,1-1,-1 0,0 1,1-1,2 3,-3-4,0 0,0 0,1 0,-1 0,1 0,-1-1,1 1,-1 0,1-1,-1 1,1-1,0 1,-1-1,4 0,72 0,-31-1,23 1,71 0,-133-1,0 1,0-1,1-1,-1 1,-1-1,0-1,1 1,12-7,-10 5,0 0,1 1,13-3,16-6,-33 11,0-1,0 1,0 0,1 0,12 1,-12 0,1-1,-1 0,10-1,4-2,-1 1,-1 2,2 0,27 2,-6 0,45-2,90 2,-141 2,12 0,-33-2,24 4,-24-3,22 1,653-2,-322-2,-249-4,-113 5,167-2,-92 3,-22 0,66-2,-74-4,14-1,768 5,-387 2,-340 5,117-6,-219 0,2 0,-1 0,0 1,0 0,0 0,0 0,0 0,0 1,0 0,0 0,-1 1,8 3,-9-3,0-1,0 0,0-1,0 1,0-1,0 1,1-1,-1 0,6 1,1-1,-1 0,13-1,9 0,-30 0,0 0,0 1,0-1,0 0,0 0,1 1,-1-1,0 0,0 1,0-1,0 1,0-1,0 1,-1 0,1-1,0 1,0 0,0 0,-1 0,1-1,0 1,-1 0,1 0,0 0,-1 0,1 0,-1 0,0 0,1 2,0 2,-1 0,1 0,-1 0,0 0,-1 7,0 0,1-1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0:52.483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2,'41'-1,"44"2,-76 1,0 0,1 0,16 7,-8-2,-3 0,-11-6,1 1,-1 0,0-1,0 0,1 0,6 1,121-1,-64-2,72 1,-121 2,-12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0:54.385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561 0,'-9'1,"0"0,-1 1,1 0,-15 4,-16 5,-18-5,31-1,17-3,0 0,-11 0,-192-2,102-1,101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1:02.568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1,'0'214,"0"-206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1:21.930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0,'16'19,"-8"-14,-1 0,1-1,12 6,-5-3,0 2,-12-7,-1 0,1 0,1 0,3 1,1 1,0-1,-2 1,2 1,-1-1,0 1,12 12,-16-15,0 0,1 0,-1 0,5 2,4 2,-7-3,0-1,1 1,0-1,0-1,0 1,0-1,12 2,45-4,-28 0,713 1,-559-12,-184 12,259-6,-165 7,472-1,-539-1,60-12,-55 7,41-2,83 9,-75 7,14 1,389-9,-450 1,43 9,-45-5,49 1,238-6,-310 0,25 5,-25-2,22 0,198-9,-164-2,20 0,99 7,8 1,-106-5,56-1,982 7,-1111-1,-1 2,27 6,-26-4,-9-3,-6-1,0 1,-1-1,1 1,-1-1,1 1,-1 0,1 0,-1 0,2 2,1 0,0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1:28.264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3504 7,'-139'-5,"94"5,15-1,-43 4,65-1,0 0,-11 4,13-4,-1 1,0-2,-11 3,-97-3,61-2,-1389 1,1432 1,-1 0,0 1,-18 6,18-5,0 0,0-1,-15 1,-76-4,-36 2,106 1,-60 1,-910-3,1002 0,-17 2,17-2,0 0,1 0,-1 0,0 0,1 0,-1 1,1-1,-1 0,0 0,1 1,-1-1,1 0,-1 1,1-1,-1 1,1-1,-1 1,1-1,-1 1,1-1,0 1,-1-1,1 2,-1 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17:46.550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1 179,'6'-3,"1"1,0 0,0 0,0 1,0 0,-1 0,10 0,-6 1,1-1,12-3,-2-1,81-23,-39 11,-2 2,2 2,104-6,-20 8,89-3,-154 15,94-1,-110-6,12 0,-16 5,66-4,260-17,835 23,-1211 0,0 0,-1 1,1 0,0 1,12 4,-9-2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1:30.027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1:35.829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3334 31,'-12'7,"3"-3,0-1,-1-1,1 1,0-2,-16 2,-50-3,32-1,20 1,8-1,0 1,0 1,-22 4,13-1,-2-2,0 0,-40-3,18 0,-93-4,-52 4,102 2,-878-1,960-1,1 0,-14-3,-12-1,-115 4,78 1,-794 0,858 0,0-1,0 0,-7-2,-16-2,27 5,-14-2,-1 2,0 0,-20 3,21 3,-1 0,17-6,0 0,0 0,0 0,1 0,-1 0,0 0,0 0,0 0,0 0,0-1,0 1,0 0,0 0,1-1,-1 1,-1-1,-8-7,0-1,-13-14,20 20,3 3,0 0,-1-1,1 1,0 0,0 0,-1-1,1 1,0 0,0 0,-1 0,1 0,0-1,0 1,-1 0,1 0,0 0,-1 0,1 0,0 0,-1 0,1 0,0 0,0 0,-1 0,1 0,0 0,-1 0,1 0,0 0,-1 0,1 0,0 0,0 1,-1-1,1 0,0 0,-1 0,1 0,0 1,0-1,0 0,-1 0,1 0,0 1,0-1,0 0,-1 1,1-1,0 0,0 0,0 1,0-1,0 0,0 1,-2 4,1-1,-1 1,0 5,2-5,-7 30,5-24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1:39.655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1,'0'3,"0"4,0 3,0 5,0 1,0 2,0-1,0-1,0-3,0-1,0-2,0-2,0-5,51-3,0-2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1:42.895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1 123,'291'0,"-284"0,-2-1,2 0,0 0,-1 0,1-1,7-3,-11 4,32-10,14-5,-26 8,-1 2,33-6,-47 10,24-3,58-3,35 9,-45 0,851-1,-913-1,-1-1,0 0,19-6,26-4,1 8,70 4,-47 1,18-5,76 2,-100 3,1255-1,-1188-6,2 1,312 5,-458 0,0 0,-1 0,1 0,0 1,3 0,-5 0,0-1,-1 0,1 0,-1 1,1-1,0 0,-1 1,1-1,-1 0,1 1,-1-1,1 1,-1-1,1 1,-1-1,0 1,1-1,-1 1,0 0,0-1,1 1,-1 0,0-1,0 1,0-1,1 1,-1 0,0 0,-1 9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1:45.163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126 1,'-6'0,"-3"1,1 0,-1 2,-2 1,-3 1,5 0,-5 1,3 0,2 1,-2-1,5 2,1-1,2-1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1:47.712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2651 85,'-14'0,"3"1,0-2,0 1,-20-5,-35-9,-91-8,-68 9,-60 11,157 3,-191-1,269-3,-51-8,-17-2,-144 11,143 3,-300-1,398 1,2 0,-2 2,1 1,-1 0,2 1,0 1,-1 1,1 1,1 1,0 0,0 2,-29 21,25-14,1-2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1:50.326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510 0,'0'1,"-1"-1,1 0,-1 1,1-1,0 1,-1-1,1 0,0 1,0-1,-1 1,1-1,0 1,0-1,-1 1,-1 4,0-4,0 1,0 0,0-1,0 1,0-1,-1 0,1 0,0 0,-1 0,1 0,-1 0,1 0,-1-1,-3 1,-5 0,-25-2,20 1,-5-1,-1 1,-40 7,38-4,-1-1,1 0,-26-4,5 2,11-1,-38 2,71-1,-1 0,1 0,0 1,-1-1,1 0,0 1,-1-1,1 1,0-1,0 1,-2 1,-2 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2:35.367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2:37.491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2:44.608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12,'291'0,"-264"1,49 10,-46-6,39 1,-42-6,-9 0,29 3,-26-1,1-1,24-2,30 2,-43 4,-21-3,18 1,-11-2,-1-1,0 1,22 4,-19-2,1-1,-2-1,29-2,-21 0,31 4,13 7,-59-8,-7-1,-1 0,1 0,-1 0,0 1,9 3,-7-2,1 0,0 0,0-1,0 0,0-1,10 1,12 3,-8-2,0-1,0-1,25-3,23 2,50 14,-94-11,1-2,32-2,-12 0,637 1,-557-6,-71 7,-1 0,72-7,-32-15,-66 13,0 2,29-3,140 6,-110 4,-58 0,35-2,-6-9,-3 1,-22 3,39-2,-33 7,-15 1,0-1,29-5,5-6,115-8,-170 20,11 1,-14-1,0 1,-1-1,1 0,0 0,-1 1,1-1,-1 0,1 1,0-1,-1 0,1 1,-1-1,1 1,-1-1,1 1,-1 0,1-1,-1 1,1 1,0 0,0-1,0 1,1 0,-1 0,1-1,-1 1,1 0,-1-1,3 2,9 9,-9-7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17:48.858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52,'7'0,"25"1,-2-2,51-8,-43 2,64-2,37 9,-62 1,-46-3,45-7,-5 0,275 2,-217 8,819-1,-870 7,-12-1,-55-6,1 2,-1-1,1 1,0 1,-1 0,12 6,-5-2,-2-2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2:48.601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1069 124,'-12'0,"5"0,1 0,-1 0,1 0,0-1,-1 0,1 0,0-1,-7-2,7 2,1 0,0 1,-1-1,0 1,-11 0,-33 1,23 1,-90-7,62 2,16 0,-98 0,129 4,0-2,1 1,0-1,-8-3,7 2,1 1,-16-3,-28 2,7 2,20-1,-36-5,9 2,47 4,0 0,1 0,-1 0,1-1,-1 1,1-1,-7-4,-11-6,12 9,-1 1,2 0,-2 0,-15-1,12 2,-22-4,30 3,-1 1,-1 0,1 0,0 1,-7 0,21 5,15 6,-14-8,0-1,0-1,1 0,-1 0,1 0,13-2,-12 1,-3-1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2:50.645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5,'174'0,"-169"1,0-1,0 1,8 2,-8-2,0 0,-1 0,11 1,94-10,-73 4,0 1,36 3,-71 0,-1 0,1 0,0 0,-1 0,1 1,0-1,0 0,-1 0,1 0,-1 1,1-1,0 0,-1 1,1-1,-1 1,1-1,0 0,-1 1,1 0,-1-1,0 1,1-1,-1 1,1-1,-1 1,1 1,-1 0,1 1,-1-1,1 1,-1-1,0 1,0 2,0-5,0 8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4:29.620"/>
    </inkml:context>
    <inkml:brush xml:id="br0">
      <inkml:brushProperty name="width" value="0.4" units="cm"/>
      <inkml:brushProperty name="height" value="0.8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4:30.227"/>
    </inkml:context>
    <inkml:brush xml:id="br0">
      <inkml:brushProperty name="width" value="0.4" units="cm"/>
      <inkml:brushProperty name="height" value="0.8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4:38.484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52,'42'-1,"44"2,-72 1,25 7,-24-6,21 4,4-5,43-3,-82 1,90-6,-7-5,-50 6,41-2,285 7,-165 1,-121-2,79 2,-138 0,152 4,1157-5,-1192-6,-125 5,38-4,18 0,62-1,274 7,-390-2,0 0,15-3,10-2,-31 6,1 0,-1-1,0 0,0 0,-1 0,1 0,0 0,5-4,3 0,-11 5,0-1,1 1,-1 0,0 0,0 0,1 0,-1 0,0-1,1 1,-1 0,0 0,1 0,-1 0,0 0,1 0,-1 0,1 0,-1 0,0 1,1-1,-1 0,0 0,0 0,1 0,-1 0,0 0,1 1,-1-1,0 0,0 0,1 1,-1-1,0 0,0 0,1 1,-1-1,0 0,0 0,0 1,0-1,1 0,-1 1,0-1,0 0,0 1,0-1,0 0,0 1,0 1,0 0,1 0,-1-1,0 1,-1 0,1 0,0 0,-1 1,-2 4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4:40.579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4:40.948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4:47.489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4:52.135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4:53.730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17:53.209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3401 44,'-6'0,"-18"0,1 0,-1 2,-28 6,19-2,1-2,-38 2,-66-7,60 0,-875 1,842-6,1 0,59 7,-50-2,87-1,1 0,-14-5,13 3,1 1,-13-1,-166 0,113 5,-139-1,204-1,-1 0,1-1,0 0,-11-5,8 3,1 1,-21-2,-146 3,95 3,-490-1,565 0,-16-2,13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4:54.985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5:03.136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5:08.292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5:11.336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27 1,'-1'0,"0"0,0 1,0-1,0 1,0-1,0 1,0-1,0 1,1-1,-1 1,0 0,0 0,1-1,-2 2,-7 13,8-14,1 0,-1 1,1-1,-1 0,1 0,0 0,0 1,0-1,-1 0,1 1,1-1,-1 0,0 0,0 1,0-1,1 0,-1 0,0 0,1 1,0 0,0-1,0 0,0 0,0 0,0 0,0-1,0 1,0 0,0 0,0-1,0 1,0-1,1 1,-1-1,0 1,0-1,1 0,-1 0,0 0,3 0,81 0,-32-1,-44 1,-5 0,1 1,-1-2,0 1,4-1,-7 1,0 0,0-1,0 1,0 0,0-1,0 1,0-1,0 1,0-1,0 1,-1-1,1 0,-1 1,1-1,-1 0,1 0,-1 0,1 1,0-1,-1 0,1-2,1-3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5:22.334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67 6,'0'1,"0"2,-2 1,-3 1,2 1,-1 2,3 0,-4 1,-1 0,1 3,0 1,2-1,-1-1,-3-1,2-2,2 0,-1 0,1 0,3 0,-2 1,2 2,0 2,0-2,2 1,-2-1,0-1,0 0,0 0,0-1,0 2,0 1,0-1,0 0,0 0,0 0,0-1,0-1,0 1,0-5,0-4,0-4,0-4,0-1,0-2,1-1,1-2,0-3,0 2,-2 0,1 1,-1 2,0 1,2 0,0 1,1 0,1 1,3 1,-4-2,2-1,-3-1,0 0,1 1,2 0,2 1,2 2,-2-1,0 1,1-4,-1 0,3-1,-1 1,-4 0,0 1,-1 0,-4 0,0 2,-5 3,-2 4,-2 4,2 2,2 3,-2 1,0 1,2 2,2 1,1-1,-3 0,0-1,1 0,1-1,1 0,0-1,2 2,0 1,0-1,0 0,0 0,0 0,2-1,-2-1,0 1,0-1,0 2,0 1,0 0,0-1,0 0,0 0,0-2,0 1,0 0,0 1,0 1,0-1,0 0,0-2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5:28.285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35 651,'0'-1,"1"-2,0-2,0-1,0-3,0 1,-1-1,0-1,2 1,0 0,1-1,2 0,0-1,1 1,0 0,-2 0,0 1,-1 2,-1 0,-1-3,0 0,-1-1,0 0,0 0,0 1,0 0,0 0,1 1,2 2,-1 0,0-2,0-2,-1 1,-1-1,0 0,0 0,0 1,0 0,0 1,0-2,0-1,0 0,0 1,0 1,0-1,0 1,0 0,0 0,0 3,0 4,0 4,0 3,0 4,0 1,-1 1,-1 0,1 3,0-1,0 0,-1 0,0-1,-1-1,0 0,0 0,1-1,-1 3,0 0,-1-1,1 0,-2 0,1 0,-1-1,1 0,0-1,-1 0,1-2,1 1,1 3,-1-2,1-1,1 0,-2 1,0 0,1 0,0 0,0 0,2-1,-1-5,1-4,1-1,0-5,2-2,-1-3,2 1,2 0,0-2,-1 1,0-2,-1-2,-1-3,1 2,-2 2,2 0,0 3,-1 1,-1 1,0-2,-2 1,1-1,-1 1,0 1,-1 0,1 0,0 0,0 1,0 0,0-3,0 0,0 1,0-1,0 2,0 0,0 0,0 1,0-1,0-1,0-1,0 0,0 4,0 8,0 5,0 3,-1 2,0 1,0 0,-1 0,0-1,-2 5,0 0,1 1,-1 2,1 0,0-1,-2 0,1-1,1-1,1-1,-1-2,-1-1,2-1,-2 2,0 0,1 1,1 1,1-1,0-2,0 0,1 0,1-1,-1 0,0-1,0 1,0-3,0-4,1-4,2-3,1-4,-1-1,1-1,1 0,1-1,3-1,-2-2,0-3,2-2,1-2,0-7,3-2,2 1,-2 0,-5 1,-1 2,-4 5,-1 4,-1 3,-2 3,1 0,0 3,1 1,0 1,-1-3,1-1,-1 0,1-1,-1 1,-2 0,-4 2,-3 4,0 6,1 5,3 3,1 4,2 2,0 0,-1 0,1-1,0-3,1-1,1 0,-1-2,-1 2,1 1,-2-2,0-1,0-1,1 1,1-3,1-4,2-3,0-4,2-6,1-5,0-4,0-2,2-1,0-1,0 4,-2 2,0 3,-1 3,0 1,-2 2,-1-1,0 1,-2 2,-1 4,-1 5,-1 3,-1 2,-2 4,0 2,1 1,2 2,-2 2,2 1,1-2,0-3,1-1,0-2,1 1,0-1,1 1,-1-1,1-1,0 0,0 0,1-1,-1 1,0 1,0 1,-2-2,0-1,-1 0,1-1,-1 1,0 0,0 0,1 1,0-1,1 3,0-1,0 1,0 0,0-2,0 0,1 0,-2 2,-1 2,1 0,1 2,0-1,0-1,-1-1,-1-1,1-2,0 0,1 0,0-1,1 0,-1 0,0-1,-2 0,1-1,1-1,3-4,1-4,0-4,-1-6,2-6,-1-3,0 0,-1 1,1 2,0 4,0 2,-1 1,-1 3,0 5,-1 4,-1 4,0 3,0 3,-2 6,-1 4,1 2,-2-1,1-1,1-2,1-3,1-2,1 0,0-1,0-2,0-1,1 0,-1 3,0 2,0-1,0-1,0-1,0-1,0-1,0 0,0 2,0 0,0 0,0-2,0 1,0-1,0 0,0-1,0 1,0 0,0 2,0 0,0 0,0-3,0-4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5:35.13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137 49,'0'1,"-1"3,-3 1,-2 2,-1 1,-1 1,-1 2,1 1,2 1,1-1,2-1,-2-2,2-1,-2-2,0 0,1-1,-2-1,1 2,-2-1,-1 3,0-1,0 2,1-1,3-3,3-7,6-4,4-3,0-2,0 0,0 0,-1 0,-1 1,-1 0,-1-2,2-1,-1 2,0-1,1 2,-2 3,-1 3,-1 5,-1 3,-2 2,0 5,0 1,0 0,0 0,-1 1,1-2,0-1,0 0,0-1,0 3,0 0,-2-1,-1-4,1-7,1-7,3-7,1-2,0 0,1 2,0 0,0-1,-2-1,0 1,-1 1,-1 2,0 1,0 1,1 1,0 3,-1-3,1-1,0 0,-3 2,-1 4,-2 6,0 4,-3 3,-1 4,0 3,1 3,1 4,0 2,2-2,1-2,0-4,1-3,-1-3,0 1,1 0,0-1,0 0,0-1,-3-3,-1-1,0-5,2-4,1-2,2-5,4-2,1-1,2 1,1 1,-1-1,1 3,0 2,1-1,0 1,-1-3,1-1,1 0,1-1,-1 1,0 1,-3 0,0 1,-2 1,-1 3,0 3,-2 5,0 4,0 3,0 3,-1 1,1-1,0 1,0-2,0-1,0-1,0-1,0 1,0 1,0 0,0 1,0-1,0 0,0 0,0-1,0 0,0-1,0 0,0 2,0 1,0-1,2-1,2-1,3-1,2 1,2-3,1-1,0-2,-1-2,-1 0,-1-1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8:55:43.317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3T18:56:07.5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846 161 24575,'-67'-2'0,"54"1"0,1-1 0,0 0 0,-17-6 0,10 3 0,-1 0 0,-34-3 0,19 4 0,18 1 0,-28-11 0,-7 0 0,36 10 0,-2 1 0,-18 0 0,30 3 0,1-1 0,0 0 0,0-1 0,0 1 0,0-1 0,-1 0 0,-8-5 0,9 4 0,-1 0 0,0 1 0,0 0 0,-1 0 0,-11-2 0,-30 1 0,26 2 0,-31-5 0,19-1 0,-38-13 0,59 16 0,0 1 0,1 1 0,-22-3 0,47 8 0,-4 0 0,0-1 0,10 1 0,26 3 0,-29-4 0,28 2 0,-24-5 0,-14 1 0,-1-1 0,1 1 0,0 0 0,0 0 0,0 1 0,-1 0 0,0 0 0,1 0 0,6 3 0,19 9 0,-21-10 0,-1 1 0,0 0 0,10 7 0,-16-9 0,0-1 0,0 0 0,0 1 0,0-1 0,0 0 0,0-1 0,0 1 0,0 0 0,6-1 0,4 1 0,14-3 0,-6 1 0,299 1 0,-167 0 0,-59 6 0,69-6 0,-156 0 0,1 1 0,16 4 0,9 0 0,-27-5 18,8 1 141,16 3 0,-27-3-313,1-1-1,-1 1 0,0 0 1,0 0-1,1 1 0,-1-1 1,0 1-1,0-1 0,0 1 1,4 3-1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3T18:56:19.1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18:00.683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3T18:56:21.2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82 166 24575,'0'23'0,"0"-21"0,0-14 0,0 4 0,3-41 0,-2 43 0,0-1 0,0 1 0,1-1 0,0 1 0,5-9 0,-1 1 0,7-23 0,-5 13 0,-7 49 0,-4 4 0,-1 18 0,-1 23 0,3-55 0,0 3 0,-3 0 0,-1 0 0,1 0 0,-14 26 0,16-40 0,-3 13 0,0 1 0,-5 33 0,6-30 0,3-11 0,-8 16 0,7-19 0,1-1 0,0 1 0,0 0 0,-1 0 0,2 7 0,0 34 0,1-26 0,-3 31 0,-7-6 0,7-37-262,2 1-1,0-1 0,0 20 1,1-28-53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3T18:56:24.2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52 1 24575,'-7'94'0,"8"-41"0,-2 41 0,-2-59 0,-1 26 0,4-53 0,-1 1 0,-3 13 0,1-13 0,0 19 0,2-8 0,-6 36 0,4-39 0,-1 19 0,-2 16 0,4-41-682,-1 19-1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3T18:56:29.0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7 24575,'2'0'0,"-1"1"0,0-1 0,1 1 0,-1-1 0,0 1 0,0 0 0,0 0 0,0 0 0,0 0 0,0 0 0,1 1 0,1 0 0,6 8 0,0-1 0,-2 2 0,1-1 0,8 14 0,13 18 0,-29-42 0,17 22 0,0-2 0,40 36 0,-53-53 0,0 1 0,0-1 0,0 1 0,-1 0 0,1 1 0,-1-1 0,-1 1 0,1-1 0,-1 1 0,0 0 0,1 0 0,-2 0 0,1 0 0,1 8 0,-2-9 0,1 0 0,-1-1 0,0 1 0,1-1 0,0 1 0,0-1 0,4 6 0,0-1 0,14 12 0,-20-20 0,0 0 0,1 0 0,-1 1 0,0-1 0,0 0 0,1 0 0,-1 1 0,0-1 0,0 0 0,1 0 0,-1 0 0,0 1 0,1-1 0,-1 0 0,0 0 0,0 0 0,1 0 0,-1 0 0,0 0 0,1 0 0,-1 0 0,1 0 0,-1 0 0,0 0 0,1 0 0,-1-1 0,0 1 0,0 0 0,0 0 0,0-1 0,0 1 0,0 0 0,0 0 0,1-1 0,-1 1 0,0 0 0,0 0 0,0-1 0,0 1 0,0 0 0,0-1 0,0 1 0,0 0 0,-1-1 0,-3-17 0,-4-5 0,-24-66 0,24 70 0,-1 0 0,-16-26 0,13 28 0,6 8 0,-9-15 0,14 22 0,-4-9 0,-1 0 0,-1 0 0,0 0 0,-10-13 0,14 21 0,1 1 0,-1 0 0,1-1 0,0 1 0,-2-6 0,3 8 0,1 0 0,0 0 0,0 0 0,0 0 0,0 0 0,0 0 0,0 0 0,0 0 0,0 0 0,0 0 0,0 0 0,0 0 0,0 0 0,0 0 0,0 0 0,0 0 0,0 0 0,0-1 0,0 1 0,0 0 0,0 0 0,0 0 0,0 0 0,0 0 0,0 0 0,0 0 0,0 0 0,0 0 0,0 0 0,0 0 0,0 0 0,0 0 0,0 0 0,0 0 0,0 0 0,0 0 0,0 0 0,0-1 0,0 1 0,0 0 0,0 0 0,0 0 0,0 0 0,0 0 0,0 0 0,0 0 0,0 0 0,0 0 0,0 0 0,0 0 0,1 0 0,-1 0 0,0 0 0,0 0 0,0 0 0,0 0 0,0 0 0,0 0 0,0 0 0,0 0 0,0 0 0,0 0 0,0 0 0,0 0 0,5 2 0,8 7 0,17 18 0,0 3 0,-1 0 0,47 66 0,-39-51 0,-27-33 0,1 0 0,-2 1 0,14 21 0,-21-30 0,0 1 0,-1-1 0,0 0 0,0 0 0,0 1 0,0-1 0,0 8 0,-2 34 0,-1-18 0,2-13 0,2 19 0,-1-28 0,1 0 0,-1 1 0,1-1 0,0 0 0,4 9 0,8 13-1365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3T18:57:22.1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24575,'0'0'-8191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3T18:57:23.5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24575,'0'0'-8191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3T18:57:23.96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24575,'0'0'-8191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13T18:57:25.6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18:02.947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13T16:18:05.485"/>
    </inkml:context>
    <inkml:brush xml:id="br0">
      <inkml:brushProperty name="width" value="0.4" units="cm"/>
      <inkml:brushProperty name="height" value="0.8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13/08/2022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1.nyc.gov/content/visionzero/pages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  <a:p>
            <a:pPr algn="ctr"/>
            <a:endParaRPr lang="en-US" b="0" dirty="0">
              <a:ln w="9525" cap="flat" cmpd="dbl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solidFill>
                <a:srgbClr val="D4D4D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urier New" panose="02070309020205020404" pitchFamily="49" charset="0"/>
            </a:endParaRPr>
          </a:p>
          <a:p>
            <a:pPr algn="ctr"/>
            <a:r>
              <a:rPr lang="en-US" dirty="0">
                <a:solidFill>
                  <a:srgbClr val="7030A0"/>
                </a:solidFill>
                <a:effectLst>
                  <a:innerShdw blurRad="63500" dist="50800" dir="13500000">
                    <a:schemeClr val="bg1">
                      <a:lumMod val="95000"/>
                      <a:alpha val="50000"/>
                    </a:schemeClr>
                  </a:innerShdw>
                </a:effectLst>
                <a:hlinkClick r:id="rId3"/>
              </a:rPr>
              <a:t>.</a:t>
            </a:r>
            <a:r>
              <a:rPr lang="en-US" dirty="0" err="1">
                <a:solidFill>
                  <a:srgbClr val="7030A0"/>
                </a:solidFill>
                <a:effectLst>
                  <a:innerShdw blurRad="63500" dist="50800" dir="13500000">
                    <a:schemeClr val="bg1">
                      <a:lumMod val="95000"/>
                      <a:alpha val="50000"/>
                    </a:schemeClr>
                  </a:innerShdw>
                </a:effectLst>
                <a:hlinkClick r:id="rId3"/>
              </a:rPr>
              <a:t>nyc.gov.visionzero</a:t>
            </a:r>
            <a:endParaRPr lang="en-US" sz="1200" dirty="0">
              <a:solidFill>
                <a:srgbClr val="7030A0"/>
              </a:solidFill>
              <a:effectLst>
                <a:innerShdw blurRad="63500" dist="50800" dir="13500000">
                  <a:schemeClr val="bg1">
                    <a:lumMod val="95000"/>
                    <a:alpha val="50000"/>
                  </a:schemeClr>
                </a:innerShdw>
              </a:effectLst>
            </a:endParaRPr>
          </a:p>
          <a:p>
            <a:pPr algn="ctr"/>
            <a:r>
              <a:rPr lang="en-US" sz="1200" dirty="0"/>
              <a:t>https://seesense.cc/blogs/all-case-studies/vision-zero-and-cycling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46814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Unspecified Injured or killed values</a:t>
            </a:r>
          </a:p>
          <a:p>
            <a:r>
              <a:rPr lang="en-US" dirty="0"/>
              <a:t>Incidents reported by the police involve 1000$+ worth of damage or not being able to leave the scene.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18325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These incidents are classified by date and time resulting in a Unique and Collision ID being Assigned by the NYPD.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79074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8/13/2022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8/13/2022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8/13/2022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cityofnewyork.us/Public-Safety/Motor-Vehicle-Collisions-Person/h9gi-nx95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5.xml"/><Relationship Id="rId117" Type="http://schemas.openxmlformats.org/officeDocument/2006/relationships/customXml" Target="../ink/ink71.xml"/><Relationship Id="rId21" Type="http://schemas.openxmlformats.org/officeDocument/2006/relationships/customXml" Target="../ink/ink12.xml"/><Relationship Id="rId42" Type="http://schemas.openxmlformats.org/officeDocument/2006/relationships/customXml" Target="../ink/ink26.xml"/><Relationship Id="rId47" Type="http://schemas.openxmlformats.org/officeDocument/2006/relationships/customXml" Target="../ink/ink29.xml"/><Relationship Id="rId63" Type="http://schemas.openxmlformats.org/officeDocument/2006/relationships/image" Target="../media/image27.png"/><Relationship Id="rId68" Type="http://schemas.openxmlformats.org/officeDocument/2006/relationships/image" Target="../media/image29.png"/><Relationship Id="rId84" Type="http://schemas.openxmlformats.org/officeDocument/2006/relationships/image" Target="../media/image36.png"/><Relationship Id="rId89" Type="http://schemas.openxmlformats.org/officeDocument/2006/relationships/image" Target="../media/image38.png"/><Relationship Id="rId16" Type="http://schemas.openxmlformats.org/officeDocument/2006/relationships/customXml" Target="../ink/ink7.xml"/><Relationship Id="rId107" Type="http://schemas.openxmlformats.org/officeDocument/2006/relationships/customXml" Target="../ink/ink68.xml"/><Relationship Id="rId11" Type="http://schemas.openxmlformats.org/officeDocument/2006/relationships/image" Target="../media/image10.png"/><Relationship Id="rId32" Type="http://schemas.openxmlformats.org/officeDocument/2006/relationships/customXml" Target="../ink/ink18.xml"/><Relationship Id="rId37" Type="http://schemas.openxmlformats.org/officeDocument/2006/relationships/customXml" Target="../ink/ink23.xml"/><Relationship Id="rId53" Type="http://schemas.openxmlformats.org/officeDocument/2006/relationships/image" Target="../media/image22.png"/><Relationship Id="rId58" Type="http://schemas.openxmlformats.org/officeDocument/2006/relationships/customXml" Target="../ink/ink37.xml"/><Relationship Id="rId74" Type="http://schemas.openxmlformats.org/officeDocument/2006/relationships/image" Target="../media/image32.png"/><Relationship Id="rId79" Type="http://schemas.openxmlformats.org/officeDocument/2006/relationships/customXml" Target="../ink/ink49.xml"/><Relationship Id="rId102" Type="http://schemas.openxmlformats.org/officeDocument/2006/relationships/customXml" Target="../ink/ink65.xml"/><Relationship Id="rId123" Type="http://schemas.openxmlformats.org/officeDocument/2006/relationships/customXml" Target="../ink/ink74.xml"/><Relationship Id="rId5" Type="http://schemas.openxmlformats.org/officeDocument/2006/relationships/image" Target="../media/image7.png"/><Relationship Id="rId90" Type="http://schemas.openxmlformats.org/officeDocument/2006/relationships/customXml" Target="../ink/ink55.xml"/><Relationship Id="rId95" Type="http://schemas.openxmlformats.org/officeDocument/2006/relationships/customXml" Target="../ink/ink60.xml"/><Relationship Id="rId22" Type="http://schemas.openxmlformats.org/officeDocument/2006/relationships/image" Target="../media/image13.png"/><Relationship Id="rId27" Type="http://schemas.openxmlformats.org/officeDocument/2006/relationships/image" Target="../media/image15.png"/><Relationship Id="rId43" Type="http://schemas.openxmlformats.org/officeDocument/2006/relationships/image" Target="../media/image20.png"/><Relationship Id="rId48" Type="http://schemas.openxmlformats.org/officeDocument/2006/relationships/customXml" Target="../ink/ink30.xml"/><Relationship Id="rId64" Type="http://schemas.openxmlformats.org/officeDocument/2006/relationships/customXml" Target="../ink/ink40.xml"/><Relationship Id="rId69" Type="http://schemas.openxmlformats.org/officeDocument/2006/relationships/customXml" Target="../ink/ink43.xml"/><Relationship Id="rId118" Type="http://schemas.openxmlformats.org/officeDocument/2006/relationships/image" Target="../media/image48.png"/><Relationship Id="rId80" Type="http://schemas.openxmlformats.org/officeDocument/2006/relationships/image" Target="../media/image34.png"/><Relationship Id="rId85" Type="http://schemas.openxmlformats.org/officeDocument/2006/relationships/customXml" Target="../ink/ink52.xml"/><Relationship Id="rId12" Type="http://schemas.openxmlformats.org/officeDocument/2006/relationships/customXml" Target="../ink/ink5.xml"/><Relationship Id="rId17" Type="http://schemas.openxmlformats.org/officeDocument/2006/relationships/customXml" Target="../ink/ink8.xml"/><Relationship Id="rId33" Type="http://schemas.openxmlformats.org/officeDocument/2006/relationships/customXml" Target="../ink/ink19.xml"/><Relationship Id="rId38" Type="http://schemas.openxmlformats.org/officeDocument/2006/relationships/customXml" Target="../ink/ink24.xml"/><Relationship Id="rId59" Type="http://schemas.openxmlformats.org/officeDocument/2006/relationships/image" Target="../media/image25.png"/><Relationship Id="rId103" Type="http://schemas.openxmlformats.org/officeDocument/2006/relationships/image" Target="../media/image41.png"/><Relationship Id="rId108" Type="http://schemas.openxmlformats.org/officeDocument/2006/relationships/image" Target="../media/image43.png"/><Relationship Id="rId124" Type="http://schemas.openxmlformats.org/officeDocument/2006/relationships/customXml" Target="../ink/ink75.xml"/><Relationship Id="rId54" Type="http://schemas.openxmlformats.org/officeDocument/2006/relationships/customXml" Target="../ink/ink35.xml"/><Relationship Id="rId70" Type="http://schemas.openxmlformats.org/officeDocument/2006/relationships/image" Target="../media/image30.png"/><Relationship Id="rId75" Type="http://schemas.openxmlformats.org/officeDocument/2006/relationships/customXml" Target="../ink/ink46.xml"/><Relationship Id="rId91" Type="http://schemas.openxmlformats.org/officeDocument/2006/relationships/customXml" Target="../ink/ink56.xml"/><Relationship Id="rId96" Type="http://schemas.openxmlformats.org/officeDocument/2006/relationships/customXml" Target="../ink/ink61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.xml"/><Relationship Id="rId23" Type="http://schemas.openxmlformats.org/officeDocument/2006/relationships/customXml" Target="../ink/ink13.xml"/><Relationship Id="rId28" Type="http://schemas.openxmlformats.org/officeDocument/2006/relationships/customXml" Target="../ink/ink16.xml"/><Relationship Id="rId49" Type="http://schemas.openxmlformats.org/officeDocument/2006/relationships/customXml" Target="../ink/ink31.xml"/><Relationship Id="rId114" Type="http://schemas.openxmlformats.org/officeDocument/2006/relationships/image" Target="../media/image46.png"/><Relationship Id="rId119" Type="http://schemas.openxmlformats.org/officeDocument/2006/relationships/customXml" Target="../ink/ink72.xml"/><Relationship Id="rId44" Type="http://schemas.openxmlformats.org/officeDocument/2006/relationships/customXml" Target="../ink/ink27.xml"/><Relationship Id="rId60" Type="http://schemas.openxmlformats.org/officeDocument/2006/relationships/customXml" Target="../ink/ink38.xml"/><Relationship Id="rId65" Type="http://schemas.openxmlformats.org/officeDocument/2006/relationships/customXml" Target="../ink/ink41.xml"/><Relationship Id="rId81" Type="http://schemas.openxmlformats.org/officeDocument/2006/relationships/customXml" Target="../ink/ink50.xml"/><Relationship Id="rId86" Type="http://schemas.openxmlformats.org/officeDocument/2006/relationships/image" Target="../media/image37.png"/><Relationship Id="rId4" Type="http://schemas.openxmlformats.org/officeDocument/2006/relationships/customXml" Target="../ink/ink1.xml"/><Relationship Id="rId9" Type="http://schemas.openxmlformats.org/officeDocument/2006/relationships/image" Target="../media/image9.png"/><Relationship Id="rId13" Type="http://schemas.openxmlformats.org/officeDocument/2006/relationships/image" Target="../media/image11.png"/><Relationship Id="rId18" Type="http://schemas.openxmlformats.org/officeDocument/2006/relationships/customXml" Target="../ink/ink9.xml"/><Relationship Id="rId39" Type="http://schemas.openxmlformats.org/officeDocument/2006/relationships/image" Target="../media/image18.png"/><Relationship Id="rId109" Type="http://schemas.openxmlformats.org/officeDocument/2006/relationships/customXml" Target="../ink/ink69.xml"/><Relationship Id="rId34" Type="http://schemas.openxmlformats.org/officeDocument/2006/relationships/customXml" Target="../ink/ink20.xml"/><Relationship Id="rId50" Type="http://schemas.openxmlformats.org/officeDocument/2006/relationships/customXml" Target="../ink/ink32.xml"/><Relationship Id="rId55" Type="http://schemas.openxmlformats.org/officeDocument/2006/relationships/image" Target="../media/image23.png"/><Relationship Id="rId76" Type="http://schemas.openxmlformats.org/officeDocument/2006/relationships/image" Target="../media/image33.png"/><Relationship Id="rId97" Type="http://schemas.openxmlformats.org/officeDocument/2006/relationships/customXml" Target="../ink/ink62.xml"/><Relationship Id="rId104" Type="http://schemas.openxmlformats.org/officeDocument/2006/relationships/customXml" Target="../ink/ink66.xml"/><Relationship Id="rId120" Type="http://schemas.openxmlformats.org/officeDocument/2006/relationships/image" Target="../media/image44.png"/><Relationship Id="rId125" Type="http://schemas.openxmlformats.org/officeDocument/2006/relationships/customXml" Target="../ink/ink76.xml"/><Relationship Id="rId7" Type="http://schemas.openxmlformats.org/officeDocument/2006/relationships/image" Target="../media/image8.png"/><Relationship Id="rId71" Type="http://schemas.openxmlformats.org/officeDocument/2006/relationships/customXml" Target="../ink/ink44.xml"/><Relationship Id="rId92" Type="http://schemas.openxmlformats.org/officeDocument/2006/relationships/customXml" Target="../ink/ink57.xml"/><Relationship Id="rId2" Type="http://schemas.openxmlformats.org/officeDocument/2006/relationships/notesSlide" Target="../notesSlides/notesSlide3.xml"/><Relationship Id="rId29" Type="http://schemas.openxmlformats.org/officeDocument/2006/relationships/image" Target="../media/image16.png"/><Relationship Id="rId24" Type="http://schemas.openxmlformats.org/officeDocument/2006/relationships/customXml" Target="../ink/ink14.xml"/><Relationship Id="rId40" Type="http://schemas.openxmlformats.org/officeDocument/2006/relationships/customXml" Target="../ink/ink25.xml"/><Relationship Id="rId45" Type="http://schemas.openxmlformats.org/officeDocument/2006/relationships/image" Target="../media/image21.png"/><Relationship Id="rId66" Type="http://schemas.openxmlformats.org/officeDocument/2006/relationships/image" Target="../media/image28.png"/><Relationship Id="rId87" Type="http://schemas.openxmlformats.org/officeDocument/2006/relationships/customXml" Target="../ink/ink53.xml"/><Relationship Id="rId115" Type="http://schemas.openxmlformats.org/officeDocument/2006/relationships/customXml" Target="../ink/ink70.xml"/><Relationship Id="rId61" Type="http://schemas.openxmlformats.org/officeDocument/2006/relationships/image" Target="../media/image26.png"/><Relationship Id="rId82" Type="http://schemas.openxmlformats.org/officeDocument/2006/relationships/image" Target="../media/image35.png"/><Relationship Id="rId19" Type="http://schemas.openxmlformats.org/officeDocument/2006/relationships/customXml" Target="../ink/ink10.xml"/><Relationship Id="rId14" Type="http://schemas.openxmlformats.org/officeDocument/2006/relationships/customXml" Target="../ink/ink6.xml"/><Relationship Id="rId30" Type="http://schemas.openxmlformats.org/officeDocument/2006/relationships/customXml" Target="../ink/ink17.xml"/><Relationship Id="rId35" Type="http://schemas.openxmlformats.org/officeDocument/2006/relationships/customXml" Target="../ink/ink21.xml"/><Relationship Id="rId56" Type="http://schemas.openxmlformats.org/officeDocument/2006/relationships/customXml" Target="../ink/ink36.xml"/><Relationship Id="rId77" Type="http://schemas.openxmlformats.org/officeDocument/2006/relationships/customXml" Target="../ink/ink47.xml"/><Relationship Id="rId100" Type="http://schemas.openxmlformats.org/officeDocument/2006/relationships/customXml" Target="../ink/ink64.xml"/><Relationship Id="rId105" Type="http://schemas.openxmlformats.org/officeDocument/2006/relationships/image" Target="../media/image42.png"/><Relationship Id="rId126" Type="http://schemas.openxmlformats.org/officeDocument/2006/relationships/image" Target="../media/image49.png"/><Relationship Id="rId8" Type="http://schemas.openxmlformats.org/officeDocument/2006/relationships/customXml" Target="../ink/ink3.xml"/><Relationship Id="rId51" Type="http://schemas.openxmlformats.org/officeDocument/2006/relationships/customXml" Target="../ink/ink33.xml"/><Relationship Id="rId72" Type="http://schemas.openxmlformats.org/officeDocument/2006/relationships/image" Target="../media/image31.png"/><Relationship Id="rId93" Type="http://schemas.openxmlformats.org/officeDocument/2006/relationships/customXml" Target="../ink/ink58.xml"/><Relationship Id="rId98" Type="http://schemas.openxmlformats.org/officeDocument/2006/relationships/customXml" Target="../ink/ink63.xml"/><Relationship Id="rId121" Type="http://schemas.openxmlformats.org/officeDocument/2006/relationships/customXml" Target="../ink/ink73.xml"/><Relationship Id="rId3" Type="http://schemas.openxmlformats.org/officeDocument/2006/relationships/image" Target="../media/image6.png"/><Relationship Id="rId25" Type="http://schemas.openxmlformats.org/officeDocument/2006/relationships/image" Target="../media/image14.png"/><Relationship Id="rId46" Type="http://schemas.openxmlformats.org/officeDocument/2006/relationships/customXml" Target="../ink/ink28.xml"/><Relationship Id="rId67" Type="http://schemas.openxmlformats.org/officeDocument/2006/relationships/customXml" Target="../ink/ink42.xml"/><Relationship Id="rId116" Type="http://schemas.openxmlformats.org/officeDocument/2006/relationships/image" Target="../media/image47.png"/><Relationship Id="rId20" Type="http://schemas.openxmlformats.org/officeDocument/2006/relationships/customXml" Target="../ink/ink11.xml"/><Relationship Id="rId41" Type="http://schemas.openxmlformats.org/officeDocument/2006/relationships/image" Target="../media/image19.png"/><Relationship Id="rId62" Type="http://schemas.openxmlformats.org/officeDocument/2006/relationships/customXml" Target="../ink/ink39.xml"/><Relationship Id="rId83" Type="http://schemas.openxmlformats.org/officeDocument/2006/relationships/customXml" Target="../ink/ink51.xml"/><Relationship Id="rId88" Type="http://schemas.openxmlformats.org/officeDocument/2006/relationships/customXml" Target="../ink/ink54.xml"/><Relationship Id="rId15" Type="http://schemas.openxmlformats.org/officeDocument/2006/relationships/image" Target="../media/image12.png"/><Relationship Id="rId36" Type="http://schemas.openxmlformats.org/officeDocument/2006/relationships/customXml" Target="../ink/ink22.xml"/><Relationship Id="rId57" Type="http://schemas.openxmlformats.org/officeDocument/2006/relationships/image" Target="../media/image24.png"/><Relationship Id="rId106" Type="http://schemas.openxmlformats.org/officeDocument/2006/relationships/customXml" Target="../ink/ink67.xml"/><Relationship Id="rId10" Type="http://schemas.openxmlformats.org/officeDocument/2006/relationships/customXml" Target="../ink/ink4.xml"/><Relationship Id="rId31" Type="http://schemas.openxmlformats.org/officeDocument/2006/relationships/image" Target="../media/image17.png"/><Relationship Id="rId52" Type="http://schemas.openxmlformats.org/officeDocument/2006/relationships/customXml" Target="../ink/ink34.xml"/><Relationship Id="rId73" Type="http://schemas.openxmlformats.org/officeDocument/2006/relationships/customXml" Target="../ink/ink45.xml"/><Relationship Id="rId78" Type="http://schemas.openxmlformats.org/officeDocument/2006/relationships/customXml" Target="../ink/ink48.xml"/><Relationship Id="rId94" Type="http://schemas.openxmlformats.org/officeDocument/2006/relationships/customXml" Target="../ink/ink59.xml"/><Relationship Id="rId99" Type="http://schemas.openxmlformats.org/officeDocument/2006/relationships/image" Target="../media/image39.png"/><Relationship Id="rId101" Type="http://schemas.openxmlformats.org/officeDocument/2006/relationships/image" Target="../media/image40.png"/><Relationship Id="rId122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photo of a city&#10;&#10;Description automatically generated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3D0EBD9-B313-6787-7455-29568E550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83258"/>
            <a:ext cx="12192000" cy="5226359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480549"/>
            <a:ext cx="12192000" cy="14647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117CB7-9221-1FE9-EE07-A8F30B956931}"/>
              </a:ext>
            </a:extLst>
          </p:cNvPr>
          <p:cNvSpPr txBox="1"/>
          <p:nvPr/>
        </p:nvSpPr>
        <p:spPr>
          <a:xfrm>
            <a:off x="106136" y="488208"/>
            <a:ext cx="11985171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n w="9525" cap="flat"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solidFill>
                  <a:srgbClr val="D4D4D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ision Zero "/>
              </a:rPr>
              <a:t>Vision Zero </a:t>
            </a:r>
            <a:r>
              <a:rPr lang="en-US" dirty="0">
                <a:ln w="9525" cap="flat"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solidFill>
                  <a:srgbClr val="D4D4D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ision Zero "/>
              </a:rPr>
              <a:t>was first adopted by </a:t>
            </a:r>
          </a:p>
          <a:p>
            <a:pPr algn="ctr"/>
            <a:r>
              <a:rPr lang="en-US" sz="4800" dirty="0">
                <a:ln w="9525" cap="flat"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solidFill>
                  <a:srgbClr val="D4D4D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New York City </a:t>
            </a:r>
            <a:r>
              <a:rPr lang="en-US" sz="2000" dirty="0">
                <a:ln w="9525" cap="flat"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solidFill>
                  <a:srgbClr val="D4D4D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in</a:t>
            </a:r>
            <a:r>
              <a:rPr lang="en-US" sz="4400" dirty="0">
                <a:ln w="9525" cap="flat"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solidFill>
                  <a:srgbClr val="D4D4D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 2014</a:t>
            </a:r>
          </a:p>
          <a:p>
            <a:pPr algn="ctr"/>
            <a:r>
              <a:rPr lang="en-US" b="0" dirty="0">
                <a:ln w="9525" cap="flat"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solidFill>
                  <a:srgbClr val="D4D4D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ision Zero "/>
              </a:rPr>
              <a:t>Sweden first developed this strategy in the 1990’s. </a:t>
            </a:r>
          </a:p>
          <a:p>
            <a:pPr algn="ctr"/>
            <a:r>
              <a:rPr lang="en-US" sz="4400" b="1" dirty="0">
                <a:ln w="9525" cap="flat"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solidFill>
                  <a:srgbClr val="D4D4D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ision Zero "/>
              </a:rPr>
              <a:t>eliminating traffic fatalities </a:t>
            </a:r>
          </a:p>
          <a:p>
            <a:pPr algn="ctr"/>
            <a:r>
              <a:rPr lang="en-US" sz="2000" b="1" i="1" dirty="0">
                <a:ln w="9525" cap="flat"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solidFill>
                  <a:srgbClr val="D4D4D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ision Zero "/>
              </a:rPr>
              <a:t>AND</a:t>
            </a:r>
            <a:r>
              <a:rPr lang="en-US" sz="1600" dirty="0">
                <a:ln w="9525" cap="flat"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solidFill>
                  <a:srgbClr val="D4D4D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ision Zero "/>
              </a:rPr>
              <a:t> </a:t>
            </a:r>
            <a:r>
              <a:rPr lang="en-US" dirty="0">
                <a:ln w="9525" cap="flat"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solidFill>
                  <a:srgbClr val="D4D4D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ision Zero "/>
              </a:rPr>
              <a:t> </a:t>
            </a:r>
            <a:r>
              <a:rPr lang="en-US" sz="4400" b="1" dirty="0">
                <a:ln w="9525" cap="flat"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solidFill>
                  <a:srgbClr val="D4D4D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ision Zero "/>
              </a:rPr>
              <a:t>severe injuries</a:t>
            </a:r>
            <a:r>
              <a:rPr lang="en-US" b="1" dirty="0">
                <a:ln w="9525" cap="flat"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solidFill>
                  <a:srgbClr val="D4D4D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ision Zero "/>
              </a:rPr>
              <a:t> </a:t>
            </a:r>
            <a:r>
              <a:rPr lang="en-US" b="0" dirty="0">
                <a:ln w="9525" cap="flat"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solidFill>
                  <a:srgbClr val="D4D4D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ision Zero "/>
              </a:rPr>
              <a:t>across Europe </a:t>
            </a:r>
            <a:r>
              <a:rPr lang="en-US" sz="2000" b="1" i="1" dirty="0">
                <a:ln w="9525" cap="flat"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solidFill>
                  <a:srgbClr val="D4D4D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ision Zero "/>
              </a:rPr>
              <a:t>WHILE</a:t>
            </a:r>
          </a:p>
          <a:p>
            <a:pPr algn="ctr"/>
            <a:r>
              <a:rPr lang="en-US" sz="4400" b="1" dirty="0">
                <a:ln w="9525" cap="flat"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solidFill>
                  <a:srgbClr val="D4D4D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ision Zero "/>
              </a:rPr>
              <a:t> </a:t>
            </a:r>
            <a:r>
              <a:rPr lang="en-US" sz="4800" b="1" dirty="0">
                <a:ln w="9525" cap="flat"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solidFill>
                  <a:srgbClr val="D4D4D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ision Zero "/>
              </a:rPr>
              <a:t>increasing safe, healthy, equitable mobility</a:t>
            </a:r>
            <a:endParaRPr lang="en-US" sz="4000" b="0" dirty="0">
              <a:ln w="9525" cap="flat" cmpd="dbl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prstDash val="solid"/>
                <a:miter lim="800000"/>
              </a:ln>
              <a:solidFill>
                <a:srgbClr val="D4D4D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Vision Zero "/>
            </a:endParaRPr>
          </a:p>
          <a:p>
            <a:pPr algn="ctr"/>
            <a:r>
              <a:rPr lang="en-US" b="0" dirty="0">
                <a:ln w="9525" cap="flat"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solidFill>
                  <a:srgbClr val="D4D4D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ision Zero "/>
              </a:rPr>
              <a:t>After years of proved  successful implementation across Europe </a:t>
            </a:r>
          </a:p>
          <a:p>
            <a:pPr algn="ctr"/>
            <a:r>
              <a:rPr lang="en-US" b="0" dirty="0">
                <a:ln w="9525" cap="flat" cmpd="dbl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solidFill>
                  <a:srgbClr val="D4D4D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Vision Zero "/>
              </a:rPr>
              <a:t>major cities throughout The United States have started utilizing these strategies.</a:t>
            </a:r>
            <a:endParaRPr lang="en-US" dirty="0">
              <a:solidFill>
                <a:srgbClr val="7030A0"/>
              </a:solidFill>
              <a:effectLst>
                <a:innerShdw blurRad="63500" dist="50800" dir="13500000">
                  <a:schemeClr val="bg1">
                    <a:lumMod val="95000"/>
                    <a:alpha val="50000"/>
                  </a:schemeClr>
                </a:innerShdw>
              </a:effectLst>
            </a:endParaRP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2BDD88-58BC-4550-AA92-274CDDEA0E45}"/>
              </a:ext>
            </a:extLst>
          </p:cNvPr>
          <p:cNvGrpSpPr/>
          <p:nvPr/>
        </p:nvGrpSpPr>
        <p:grpSpPr>
          <a:xfrm>
            <a:off x="0" y="5804169"/>
            <a:ext cx="12192000" cy="1108893"/>
            <a:chOff x="0" y="3048699"/>
            <a:chExt cx="12192000" cy="110889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91C26578-DB90-4186-80D2-BC68481BA6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083" b="7856"/>
            <a:stretch/>
          </p:blipFill>
          <p:spPr bwMode="auto">
            <a:xfrm>
              <a:off x="0" y="3048699"/>
              <a:ext cx="12192000" cy="880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FC808FEF-54FE-C22C-54DC-16929A4889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191"/>
            <a:stretch/>
          </p:blipFill>
          <p:spPr bwMode="auto">
            <a:xfrm>
              <a:off x="0" y="3862598"/>
              <a:ext cx="12016673" cy="294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7FC0F83-0AD3-137C-E30A-01BD71DE548E}"/>
              </a:ext>
            </a:extLst>
          </p:cNvPr>
          <p:cNvSpPr txBox="1"/>
          <p:nvPr/>
        </p:nvSpPr>
        <p:spPr>
          <a:xfrm>
            <a:off x="10143096" y="24246"/>
            <a:ext cx="2048904" cy="376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By Melanie Gundy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C16DF3-4F77-45E6-3008-9E4BA7602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V="1">
            <a:off x="-2895826" y="4593608"/>
            <a:ext cx="1521164" cy="45719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2012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-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3C9407-B472-4C3B-E3E3-208DBF80B0B1}"/>
              </a:ext>
            </a:extLst>
          </p:cNvPr>
          <p:cNvSpPr txBox="1"/>
          <p:nvPr/>
        </p:nvSpPr>
        <p:spPr>
          <a:xfrm rot="20692716">
            <a:off x="-2888817" y="6245679"/>
            <a:ext cx="247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 </a:t>
            </a:r>
          </a:p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519619" y="5468582"/>
            <a:ext cx="315276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NYC Bicycling Incidents</a:t>
            </a:r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3DB28-95C6-BA35-5D4A-A3944109C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58584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https://data.cityofnewyork.us/Public-Safety/Motor-Vehicle-Collisions-Person/h9gi-nx95</a:t>
            </a:r>
            <a:b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</a:rPr>
            </a:b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</a:rPr>
              <a:t>Updated</a:t>
            </a:r>
            <a:b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</a:rPr>
            </a:b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</a:rPr>
              <a:t>April 19, 2021</a:t>
            </a:r>
            <a:b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</a:rPr>
            </a:b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</a:rPr>
              <a:t>Data Provided by:  Police Department (NYPD)</a:t>
            </a:r>
            <a:b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</a:rPr>
            </a:b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</a:rPr>
              <a:t>Initial import file:   </a:t>
            </a:r>
            <a:b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</a:rPr>
            </a:b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</a:rPr>
              <a:t> Rows: 4,757,334     </a:t>
            </a:r>
            <a:b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</a:rPr>
            </a:b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</a:rPr>
              <a:t>Columns: 21</a:t>
            </a:r>
            <a:b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" panose="02000000000000000000" pitchFamily="2" charset="0"/>
              </a:rPr>
            </a:b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  <a:t>Future additions will include the same information and charting of the years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  <a:t>2019-Present 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  <a:t>Further exploring the safety equipment that was reported as used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  <a:t>are more women or men utilizing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  <a:t>saftly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  <a:t> equipment? 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  <a:t>Locating geodata related to each bicyclist incident time/and relating it to the expansion of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  <a:t>CitiBike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  <a:t> rideshare and the Vision Zero green zones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</a:b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  <a:t>-safety equipment? Revel provides a helmet does/could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  <a:t>citibike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  <a:t> also at </a:t>
            </a: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  <a:t>some locations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  <a:t>? 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</a:b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</a:rPr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86612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bar chart, histogram&#10;&#10;Description automatically generated">
            <a:extLst>
              <a:ext uri="{FF2B5EF4-FFF2-40B4-BE49-F238E27FC236}">
                <a16:creationId xmlns:a16="http://schemas.microsoft.com/office/drawing/2014/main" id="{A3BC261D-3242-E5D1-30A3-80871E18E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365" y="725875"/>
            <a:ext cx="3845922" cy="2342817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DED27507-DCEE-3AE2-2D99-BCF3B5ABF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768" y="3789309"/>
            <a:ext cx="4300028" cy="2743341"/>
          </a:xfrm>
          <a:prstGeom prst="rect">
            <a:avLst/>
          </a:prstGeom>
        </p:spPr>
      </p:pic>
      <p:pic>
        <p:nvPicPr>
          <p:cNvPr id="14" name="Picture 13" descr="Chart, bar chart, histogram&#10;&#10;Description automatically generated">
            <a:extLst>
              <a:ext uri="{FF2B5EF4-FFF2-40B4-BE49-F238E27FC236}">
                <a16:creationId xmlns:a16="http://schemas.microsoft.com/office/drawing/2014/main" id="{5891602F-A897-7B69-7DAF-98C5AD0CE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726" y="800099"/>
            <a:ext cx="3845922" cy="2137325"/>
          </a:xfrm>
          <a:prstGeom prst="rect">
            <a:avLst/>
          </a:prstGeom>
        </p:spPr>
      </p:pic>
      <p:pic>
        <p:nvPicPr>
          <p:cNvPr id="16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60AAFC7D-D2B8-9019-896F-0E95446D2B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326" y="3789309"/>
            <a:ext cx="4222967" cy="2743341"/>
          </a:xfrm>
          <a:prstGeom prst="rect">
            <a:avLst/>
          </a:prstGeom>
        </p:spPr>
      </p:pic>
      <p:pic>
        <p:nvPicPr>
          <p:cNvPr id="19" name="Picture 18" descr="Chart, bar chart, histogram&#10;&#10;Description automatically generated">
            <a:extLst>
              <a:ext uri="{FF2B5EF4-FFF2-40B4-BE49-F238E27FC236}">
                <a16:creationId xmlns:a16="http://schemas.microsoft.com/office/drawing/2014/main" id="{E47FB398-BB33-6843-7C3A-258EE752C1E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63" y="689263"/>
            <a:ext cx="3654210" cy="221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64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road, outdoor, street&#10;&#10;Description automatically generated">
            <a:extLst>
              <a:ext uri="{FF2B5EF4-FFF2-40B4-BE49-F238E27FC236}">
                <a16:creationId xmlns:a16="http://schemas.microsoft.com/office/drawing/2014/main" id="{BEE3482F-767B-E8A4-B5D8-96C5305B6D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112"/>
          <a:stretch/>
        </p:blipFill>
        <p:spPr>
          <a:xfrm>
            <a:off x="0" y="0"/>
            <a:ext cx="12291106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6FD57C-C2B1-5C27-D06D-CB6D6C3A2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66" y="2516412"/>
            <a:ext cx="5893903" cy="399636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2A7EE5-E75E-BA62-51D3-AF07B4228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343175"/>
            <a:ext cx="6195106" cy="760514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18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   2012-2022s Bicyclists involved in collisions/crashes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628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67025" y="1162975"/>
            <a:ext cx="12259025" cy="586793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 1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67024" y="1243764"/>
            <a:ext cx="12259025" cy="1274446"/>
          </a:xfrm>
          <a:prstGeom prst="rect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216209" y="2745262"/>
            <a:ext cx="4962252" cy="489606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51" name="Straight Connector 1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533727" y="2402440"/>
            <a:ext cx="12850926" cy="73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392125" y="5910588"/>
            <a:ext cx="742062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61803F9-0687-42F2-AD52-B4E21722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97E827-28DC-7287-5849-630F4CD32EF6}"/>
              </a:ext>
            </a:extLst>
          </p:cNvPr>
          <p:cNvSpPr txBox="1"/>
          <p:nvPr/>
        </p:nvSpPr>
        <p:spPr>
          <a:xfrm>
            <a:off x="43200" y="163285"/>
            <a:ext cx="121488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“Traffic fatalities fallen, from 701 in 1990, to 381 in 2000, to an all-time low of 202 in 2018. </a:t>
            </a:r>
          </a:p>
          <a:p>
            <a:pPr algn="ctr"/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Traffic deaths in New York City have fallen by a third since the year before Vision Zero began, </a:t>
            </a:r>
          </a:p>
          <a:p>
            <a:pPr algn="ctr"/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bucking the nationwide trend towards increased fatalities.”</a:t>
            </a:r>
            <a:endParaRPr lang="en-US" sz="1800" b="1" i="1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endParaRPr lang="en-US" b="1" i="1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en-US" sz="2800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 “But it is still not enough. </a:t>
            </a:r>
          </a:p>
          <a:p>
            <a:pPr algn="ctr"/>
            <a:r>
              <a:rPr lang="en-US" sz="2800" i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We can, and must, do better…”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5AFD0-F049-D620-C768-09DF28AE13F4}"/>
              </a:ext>
            </a:extLst>
          </p:cNvPr>
          <p:cNvSpPr txBox="1"/>
          <p:nvPr/>
        </p:nvSpPr>
        <p:spPr>
          <a:xfrm>
            <a:off x="14235620" y="2765377"/>
            <a:ext cx="2923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citizen action from the grassroots up</a:t>
            </a:r>
          </a:p>
        </p:txBody>
      </p:sp>
      <p:sp>
        <p:nvSpPr>
          <p:cNvPr id="131" name="Rectangle 13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779" y="2881958"/>
            <a:ext cx="11944791" cy="39486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713263-A0E5-10A6-8462-0CA68BE062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914"/>
          <a:stretch/>
        </p:blipFill>
        <p:spPr>
          <a:xfrm>
            <a:off x="188243" y="2881958"/>
            <a:ext cx="11897978" cy="18006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693BECD-CB13-30B7-7C02-D97531422E3D}"/>
                  </a:ext>
                </a:extLst>
              </p14:cNvPr>
              <p14:cNvContentPartPr/>
              <p14:nvPr/>
            </p14:nvContentPartPr>
            <p14:xfrm>
              <a:off x="10549628" y="4662143"/>
              <a:ext cx="1342524" cy="237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693BECD-CB13-30B7-7C02-D97531422E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77604" y="4518143"/>
                <a:ext cx="1486212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44B5E7F-FC21-074C-A612-BA12B1485106}"/>
                  </a:ext>
                </a:extLst>
              </p14:cNvPr>
              <p14:cNvContentPartPr/>
              <p14:nvPr/>
            </p14:nvContentPartPr>
            <p14:xfrm>
              <a:off x="5509065" y="4680863"/>
              <a:ext cx="45881" cy="3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44B5E7F-FC21-074C-A612-BA12B148510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3667135" y="4536863"/>
                <a:ext cx="18352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4088C51-2B41-719E-3EF9-81C236C75D7A}"/>
                  </a:ext>
                </a:extLst>
              </p14:cNvPr>
              <p14:cNvContentPartPr/>
              <p14:nvPr/>
            </p14:nvContentPartPr>
            <p14:xfrm>
              <a:off x="5522746" y="4643783"/>
              <a:ext cx="1147532" cy="7452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4088C51-2B41-719E-3EF9-81C236C75D7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50755" y="4499783"/>
                <a:ext cx="1291153" cy="3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983DF19-2068-0FEA-206C-2E7AFA00DD7C}"/>
                  </a:ext>
                </a:extLst>
              </p14:cNvPr>
              <p14:cNvContentPartPr/>
              <p14:nvPr/>
            </p14:nvContentPartPr>
            <p14:xfrm>
              <a:off x="6555226" y="4657823"/>
              <a:ext cx="1176710" cy="6480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983DF19-2068-0FEA-206C-2E7AFA00DD7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83234" y="4513823"/>
                <a:ext cx="1320334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7FAB72C-665A-6FFF-7479-6B624C78EB92}"/>
                  </a:ext>
                </a:extLst>
              </p14:cNvPr>
              <p14:cNvContentPartPr/>
              <p14:nvPr/>
            </p14:nvContentPartPr>
            <p14:xfrm>
              <a:off x="6806145" y="4616783"/>
              <a:ext cx="856113" cy="1908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7FAB72C-665A-6FFF-7479-6B624C78EB9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34142" y="4472783"/>
                <a:ext cx="999759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17088771-28B7-D8B4-7E69-4B92F3C0BBEB}"/>
                  </a:ext>
                </a:extLst>
              </p14:cNvPr>
              <p14:cNvContentPartPr/>
              <p14:nvPr/>
            </p14:nvContentPartPr>
            <p14:xfrm>
              <a:off x="6572865" y="4679063"/>
              <a:ext cx="1224391" cy="2520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17088771-28B7-D8B4-7E69-4B92F3C0BBE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00884" y="4535063"/>
                <a:ext cx="1367992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39E73BA0-CFFF-26C9-2FDF-D907F203FCB0}"/>
                  </a:ext>
                </a:extLst>
              </p14:cNvPr>
              <p14:cNvContentPartPr/>
              <p14:nvPr/>
            </p14:nvContentPartPr>
            <p14:xfrm>
              <a:off x="5936745" y="4703543"/>
              <a:ext cx="45881" cy="36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39E73BA0-CFFF-26C9-2FDF-D907F203FC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3239455" y="4559543"/>
                <a:ext cx="18352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BA45600-FDE4-4C4B-F6A1-DF2AD6C79E3D}"/>
                  </a:ext>
                </a:extLst>
              </p14:cNvPr>
              <p14:cNvContentPartPr/>
              <p14:nvPr/>
            </p14:nvContentPartPr>
            <p14:xfrm>
              <a:off x="5773305" y="4703543"/>
              <a:ext cx="45881" cy="3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BA45600-FDE4-4C4B-F6A1-DF2AD6C79E3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3402895" y="4559543"/>
                <a:ext cx="18352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B3392C7D-6692-399D-487D-C23E70E59BD8}"/>
                  </a:ext>
                </a:extLst>
              </p14:cNvPr>
              <p14:cNvContentPartPr/>
              <p14:nvPr/>
            </p14:nvContentPartPr>
            <p14:xfrm>
              <a:off x="5846025" y="4640183"/>
              <a:ext cx="45881" cy="3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B3392C7D-6692-399D-487D-C23E70E59BD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3330175" y="4496183"/>
                <a:ext cx="18352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898207EF-A537-0A36-1581-DE274EE7D348}"/>
                  </a:ext>
                </a:extLst>
              </p14:cNvPr>
              <p14:cNvContentPartPr/>
              <p14:nvPr/>
            </p14:nvContentPartPr>
            <p14:xfrm>
              <a:off x="5599785" y="4703543"/>
              <a:ext cx="45881" cy="3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898207EF-A537-0A36-1581-DE274EE7D34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3576415" y="4559543"/>
                <a:ext cx="18352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A78932EA-7226-BA73-78A2-F6A7CE96BE06}"/>
                  </a:ext>
                </a:extLst>
              </p14:cNvPr>
              <p14:cNvContentPartPr/>
              <p14:nvPr/>
            </p14:nvContentPartPr>
            <p14:xfrm>
              <a:off x="5891385" y="4671863"/>
              <a:ext cx="45881" cy="36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A78932EA-7226-BA73-78A2-F6A7CE96BE0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3284815" y="4527863"/>
                <a:ext cx="18352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3A172E0E-F5B9-E36B-91C1-B51E523FCE5D}"/>
                  </a:ext>
                </a:extLst>
              </p14:cNvPr>
              <p14:cNvContentPartPr/>
              <p14:nvPr/>
            </p14:nvContentPartPr>
            <p14:xfrm>
              <a:off x="823562" y="4648823"/>
              <a:ext cx="1997240" cy="4680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3A172E0E-F5B9-E36B-91C1-B51E523FCE5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51563" y="4505922"/>
                <a:ext cx="2140877" cy="3322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7A04C1B7-9A92-359A-4EF6-9F30DFCFDA03}"/>
                  </a:ext>
                </a:extLst>
              </p14:cNvPr>
              <p14:cNvContentPartPr/>
              <p14:nvPr/>
            </p14:nvContentPartPr>
            <p14:xfrm>
              <a:off x="483109" y="4658183"/>
              <a:ext cx="45881" cy="36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7A04C1B7-9A92-359A-4EF6-9F30DFCFDA0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8693091" y="4514183"/>
                <a:ext cx="18352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12D15A1-5D7E-7549-C6EE-E35E4EB34F0A}"/>
                  </a:ext>
                </a:extLst>
              </p14:cNvPr>
              <p14:cNvContentPartPr/>
              <p14:nvPr/>
            </p14:nvContentPartPr>
            <p14:xfrm>
              <a:off x="465110" y="4699223"/>
              <a:ext cx="829070" cy="1908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D12D15A1-5D7E-7549-C6EE-E35E4EB34F0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93111" y="4555223"/>
                <a:ext cx="972708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7E98E47-284C-F18D-60F7-1C9B055DF8C5}"/>
                  </a:ext>
                </a:extLst>
              </p14:cNvPr>
              <p14:cNvContentPartPr/>
              <p14:nvPr/>
            </p14:nvContentPartPr>
            <p14:xfrm>
              <a:off x="1306429" y="4644863"/>
              <a:ext cx="761463" cy="3348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7E98E47-284C-F18D-60F7-1C9B055DF8C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234423" y="4500863"/>
                <a:ext cx="905115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10D58219-C100-90F7-6657-9F0B62B21E65}"/>
                  </a:ext>
                </a:extLst>
              </p14:cNvPr>
              <p14:cNvContentPartPr/>
              <p14:nvPr/>
            </p14:nvContentPartPr>
            <p14:xfrm>
              <a:off x="2170789" y="4621823"/>
              <a:ext cx="663725" cy="45719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10D58219-C100-90F7-6657-9F0B62B21E6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098801" y="4477826"/>
                <a:ext cx="807340" cy="3333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4117CDD-F77B-34BD-2C69-A610590D3165}"/>
                  </a:ext>
                </a:extLst>
              </p14:cNvPr>
              <p14:cNvContentPartPr/>
              <p14:nvPr/>
            </p14:nvContentPartPr>
            <p14:xfrm>
              <a:off x="1338470" y="4612823"/>
              <a:ext cx="254058" cy="5940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4117CDD-F77B-34BD-2C69-A610590D316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66499" y="4468823"/>
                <a:ext cx="39764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61F17B17-A867-1BC0-19A1-E5C261F09B02}"/>
                  </a:ext>
                </a:extLst>
              </p14:cNvPr>
              <p14:cNvContentPartPr/>
              <p14:nvPr/>
            </p14:nvContentPartPr>
            <p14:xfrm>
              <a:off x="1411189" y="4671863"/>
              <a:ext cx="45881" cy="36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61F17B17-A867-1BC0-19A1-E5C261F09B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7765011" y="4527863"/>
                <a:ext cx="18352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06B9047F-489E-A744-EA07-67002C9A6D87}"/>
                  </a:ext>
                </a:extLst>
              </p14:cNvPr>
              <p14:cNvContentPartPr/>
              <p14:nvPr/>
            </p14:nvContentPartPr>
            <p14:xfrm>
              <a:off x="1401829" y="4676543"/>
              <a:ext cx="45881" cy="36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06B9047F-489E-A744-EA07-67002C9A6D8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7774371" y="4532543"/>
                <a:ext cx="18352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5FB72B56-7819-7E40-3CDB-C1EF558EDE5F}"/>
                  </a:ext>
                </a:extLst>
              </p14:cNvPr>
              <p14:cNvContentPartPr/>
              <p14:nvPr/>
            </p14:nvContentPartPr>
            <p14:xfrm>
              <a:off x="1415869" y="4712903"/>
              <a:ext cx="45881" cy="36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5FB72B56-7819-7E40-3CDB-C1EF558EDE5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7760331" y="4568903"/>
                <a:ext cx="18352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03927B1D-7B3E-F972-F033-7325C59519A7}"/>
                  </a:ext>
                </a:extLst>
              </p14:cNvPr>
              <p14:cNvContentPartPr/>
              <p14:nvPr/>
            </p14:nvContentPartPr>
            <p14:xfrm>
              <a:off x="1497589" y="4712903"/>
              <a:ext cx="45881" cy="36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03927B1D-7B3E-F972-F033-7325C59519A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7678611" y="4568903"/>
                <a:ext cx="18352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7776F3DC-4BE2-5CD0-C4C8-9CE30ED76B27}"/>
                  </a:ext>
                </a:extLst>
              </p14:cNvPr>
              <p14:cNvContentPartPr/>
              <p14:nvPr/>
            </p14:nvContentPartPr>
            <p14:xfrm>
              <a:off x="1370172" y="4749362"/>
              <a:ext cx="45881" cy="36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7776F3DC-4BE2-5CD0-C4C8-9CE30ED76B2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7806028" y="4605362"/>
                <a:ext cx="18352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2F7E057C-D134-8426-5C43-410A9397B31C}"/>
                  </a:ext>
                </a:extLst>
              </p14:cNvPr>
              <p14:cNvContentPartPr/>
              <p14:nvPr/>
            </p14:nvContentPartPr>
            <p14:xfrm>
              <a:off x="1292772" y="4735682"/>
              <a:ext cx="45881" cy="36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2F7E057C-D134-8426-5C43-410A9397B31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7883428" y="4591682"/>
                <a:ext cx="18352400" cy="28800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778FAC28-19AA-7E8A-C2BE-7CE4FF65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9107133" y="844408"/>
            <a:ext cx="7321318" cy="489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A8AE1ECA-F0A4-928C-68AA-F45A2479210A}"/>
                  </a:ext>
                </a:extLst>
              </p14:cNvPr>
              <p14:cNvContentPartPr/>
              <p14:nvPr/>
            </p14:nvContentPartPr>
            <p14:xfrm>
              <a:off x="486197" y="4343077"/>
              <a:ext cx="2303248" cy="6012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A8AE1ECA-F0A4-928C-68AA-F45A2479210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14198" y="4199077"/>
                <a:ext cx="2446886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E308D1AE-AACC-2541-52F8-2E3203DECFF5}"/>
                  </a:ext>
                </a:extLst>
              </p14:cNvPr>
              <p14:cNvContentPartPr/>
              <p14:nvPr/>
            </p14:nvContentPartPr>
            <p14:xfrm>
              <a:off x="2060837" y="4403557"/>
              <a:ext cx="497442" cy="1800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E308D1AE-AACC-2541-52F8-2E3203DECFF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88848" y="4259557"/>
                <a:ext cx="641059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C6753D51-817F-1B65-7AE4-0871327AC2BF}"/>
                  </a:ext>
                </a:extLst>
              </p14:cNvPr>
              <p14:cNvContentPartPr/>
              <p14:nvPr/>
            </p14:nvContentPartPr>
            <p14:xfrm>
              <a:off x="484037" y="4311757"/>
              <a:ext cx="1473823" cy="3708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C6753D51-817F-1B65-7AE4-0871327AC2B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12038" y="4169142"/>
                <a:ext cx="1617461" cy="3219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26ACB373-B7A8-8096-B428-17EE97E7B7F2}"/>
                  </a:ext>
                </a:extLst>
              </p14:cNvPr>
              <p14:cNvContentPartPr/>
              <p14:nvPr/>
            </p14:nvContentPartPr>
            <p14:xfrm>
              <a:off x="2534957" y="4315357"/>
              <a:ext cx="271494" cy="2412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26ACB373-B7A8-8096-B428-17EE97E7B7F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462943" y="4171357"/>
                <a:ext cx="415163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FAE9F179-C8CD-B579-EB38-8FE64E9F9CDC}"/>
                  </a:ext>
                </a:extLst>
              </p14:cNvPr>
              <p14:cNvContentPartPr/>
              <p14:nvPr/>
            </p14:nvContentPartPr>
            <p14:xfrm>
              <a:off x="2610916" y="4319677"/>
              <a:ext cx="45881" cy="36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FAE9F179-C8CD-B579-EB38-8FE64E9F9CD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6565284" y="4175677"/>
                <a:ext cx="18352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AE97DF4A-1ACA-A0B1-D101-A0F45659C938}"/>
                  </a:ext>
                </a:extLst>
              </p14:cNvPr>
              <p14:cNvContentPartPr/>
              <p14:nvPr/>
            </p14:nvContentPartPr>
            <p14:xfrm>
              <a:off x="2685076" y="4307797"/>
              <a:ext cx="45881" cy="36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AE97DF4A-1ACA-A0B1-D101-A0F45659C93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6491124" y="4163797"/>
                <a:ext cx="18352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E29D28E1-702D-E5E5-CD41-55ABD4F647A5}"/>
                  </a:ext>
                </a:extLst>
              </p14:cNvPr>
              <p14:cNvContentPartPr/>
              <p14:nvPr/>
            </p14:nvContentPartPr>
            <p14:xfrm>
              <a:off x="2376916" y="4301677"/>
              <a:ext cx="45881" cy="36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E29D28E1-702D-E5E5-CD41-55ABD4F647A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6799284" y="4157677"/>
                <a:ext cx="18352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749558A5-B57F-3144-7049-F14BB542F4D5}"/>
                  </a:ext>
                </a:extLst>
              </p14:cNvPr>
              <p14:cNvContentPartPr/>
              <p14:nvPr/>
            </p14:nvContentPartPr>
            <p14:xfrm>
              <a:off x="2473036" y="4301677"/>
              <a:ext cx="45881" cy="36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749558A5-B57F-3144-7049-F14BB542F4D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6703164" y="4157677"/>
                <a:ext cx="18352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E94EBEB9-8388-1A33-E1D1-05B21D289E83}"/>
                  </a:ext>
                </a:extLst>
              </p14:cNvPr>
              <p14:cNvContentPartPr/>
              <p14:nvPr/>
            </p14:nvContentPartPr>
            <p14:xfrm>
              <a:off x="2595076" y="4313917"/>
              <a:ext cx="45881" cy="36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E94EBEB9-8388-1A33-E1D1-05B21D289E8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6581124" y="4169917"/>
                <a:ext cx="18352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6E19EE8C-C1B5-E457-88D2-7EBF08447A0E}"/>
                  </a:ext>
                </a:extLst>
              </p14:cNvPr>
              <p14:cNvContentPartPr/>
              <p14:nvPr/>
            </p14:nvContentPartPr>
            <p14:xfrm>
              <a:off x="2187196" y="4291957"/>
              <a:ext cx="45881" cy="36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6E19EE8C-C1B5-E457-88D2-7EBF08447A0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6989004" y="4147957"/>
                <a:ext cx="18352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E6482EAA-2B05-801C-D501-F6363916AE7B}"/>
                  </a:ext>
                </a:extLst>
              </p14:cNvPr>
              <p14:cNvContentPartPr/>
              <p14:nvPr/>
            </p14:nvContentPartPr>
            <p14:xfrm>
              <a:off x="486196" y="4279717"/>
              <a:ext cx="1838543" cy="5148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E6482EAA-2B05-801C-D501-F6363916AE7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14195" y="4135717"/>
                <a:ext cx="1982185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A469C7BF-CD9A-8C16-70A0-2E236C0F1CC6}"/>
                  </a:ext>
                </a:extLst>
              </p14:cNvPr>
              <p14:cNvContentPartPr/>
              <p14:nvPr/>
            </p14:nvContentPartPr>
            <p14:xfrm>
              <a:off x="574037" y="4387357"/>
              <a:ext cx="222034" cy="1620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A469C7BF-CD9A-8C16-70A0-2E236C0F1CC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02065" y="4243357"/>
                <a:ext cx="365618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828433E7-F920-4085-3793-2BEFB48FC038}"/>
                  </a:ext>
                </a:extLst>
              </p14:cNvPr>
              <p14:cNvContentPartPr/>
              <p14:nvPr/>
            </p14:nvContentPartPr>
            <p14:xfrm>
              <a:off x="595996" y="4405717"/>
              <a:ext cx="202463" cy="1476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828433E7-F920-4085-3793-2BEFB48FC03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23945" y="4261717"/>
                <a:ext cx="346205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C2C8C858-224C-A6E2-591B-4A64973C6A77}"/>
                  </a:ext>
                </a:extLst>
              </p14:cNvPr>
              <p14:cNvContentPartPr/>
              <p14:nvPr/>
            </p14:nvContentPartPr>
            <p14:xfrm>
              <a:off x="2845276" y="4287637"/>
              <a:ext cx="45881" cy="8028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C2C8C858-224C-A6E2-591B-4A64973C6A7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-6330924" y="4143637"/>
                <a:ext cx="1835240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EA94EB70-5829-D5B4-498D-F8F8F36E2149}"/>
                  </a:ext>
                </a:extLst>
              </p14:cNvPr>
              <p14:cNvContentPartPr/>
              <p14:nvPr/>
            </p14:nvContentPartPr>
            <p14:xfrm>
              <a:off x="5475820" y="4283677"/>
              <a:ext cx="2258059" cy="5436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EA94EB70-5829-D5B4-498D-F8F8F36E214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403827" y="4140624"/>
                <a:ext cx="2401685" cy="3401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3F070F30-83B1-AE1B-5696-83D5056075EF}"/>
                  </a:ext>
                </a:extLst>
              </p14:cNvPr>
              <p14:cNvContentPartPr/>
              <p14:nvPr/>
            </p14:nvContentPartPr>
            <p14:xfrm>
              <a:off x="6518741" y="4303117"/>
              <a:ext cx="1261751" cy="2520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3F070F30-83B1-AE1B-5696-83D5056075E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446744" y="4159117"/>
                <a:ext cx="1405385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C8F2E55F-511E-EF55-CBDE-950BC570F89C}"/>
                  </a:ext>
                </a:extLst>
              </p14:cNvPr>
              <p14:cNvContentPartPr/>
              <p14:nvPr/>
            </p14:nvContentPartPr>
            <p14:xfrm>
              <a:off x="6898540" y="4311757"/>
              <a:ext cx="45881" cy="36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C8F2E55F-511E-EF55-CBDE-950BC570F89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2277660" y="4167757"/>
                <a:ext cx="18352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D59930EF-ECC7-6B2D-AAD6-22732DBB9520}"/>
                  </a:ext>
                </a:extLst>
              </p14:cNvPr>
              <p14:cNvContentPartPr/>
              <p14:nvPr/>
            </p14:nvContentPartPr>
            <p14:xfrm>
              <a:off x="5604341" y="4288717"/>
              <a:ext cx="1200194" cy="2952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D59930EF-ECC7-6B2D-AAD6-22732DBB9520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532344" y="4144717"/>
                <a:ext cx="1343828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9194F779-E4D2-0BAD-1750-4CFF78966753}"/>
                  </a:ext>
                </a:extLst>
              </p14:cNvPr>
              <p14:cNvContentPartPr/>
              <p14:nvPr/>
            </p14:nvContentPartPr>
            <p14:xfrm>
              <a:off x="5487700" y="4393477"/>
              <a:ext cx="45881" cy="5364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9194F779-E4D2-0BAD-1750-4CFF78966753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398611" y="4249477"/>
                <a:ext cx="223614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1C950AFF-8DC4-7FCF-6F71-E9A28A681858}"/>
                  </a:ext>
                </a:extLst>
              </p14:cNvPr>
              <p14:cNvContentPartPr/>
              <p14:nvPr/>
            </p14:nvContentPartPr>
            <p14:xfrm>
              <a:off x="5491661" y="4399597"/>
              <a:ext cx="1698348" cy="4464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1C950AFF-8DC4-7FCF-6F71-E9A28A681858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419667" y="4254426"/>
                <a:ext cx="1841977" cy="3346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608AD5F8-4563-3254-9137-4B8FD806C603}"/>
                  </a:ext>
                </a:extLst>
              </p14:cNvPr>
              <p14:cNvContentPartPr/>
              <p14:nvPr/>
            </p14:nvContentPartPr>
            <p14:xfrm>
              <a:off x="7774780" y="4399597"/>
              <a:ext cx="45881" cy="2376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608AD5F8-4563-3254-9137-4B8FD806C603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7701953" y="4255597"/>
                <a:ext cx="191171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BB2EE78B-1EE9-D37A-DAB6-CD92BC98F72C}"/>
                  </a:ext>
                </a:extLst>
              </p14:cNvPr>
              <p14:cNvContentPartPr/>
              <p14:nvPr/>
            </p14:nvContentPartPr>
            <p14:xfrm>
              <a:off x="6711341" y="4391317"/>
              <a:ext cx="954320" cy="4896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BB2EE78B-1EE9-D37A-DAB6-CD92BC98F72C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6639344" y="4247317"/>
                <a:ext cx="1097954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C3125F9-67CF-EBC4-A303-13757E3CCBD8}"/>
                  </a:ext>
                </a:extLst>
              </p14:cNvPr>
              <p14:cNvContentPartPr/>
              <p14:nvPr/>
            </p14:nvContentPartPr>
            <p14:xfrm>
              <a:off x="6256660" y="4419757"/>
              <a:ext cx="183605" cy="183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9C3125F9-67CF-EBC4-A303-13757E3CCBD8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184658" y="4278526"/>
                <a:ext cx="327249" cy="3004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915BBE14-4EA7-C475-62EB-066920D7F4B8}"/>
                  </a:ext>
                </a:extLst>
              </p14:cNvPr>
              <p14:cNvContentPartPr/>
              <p14:nvPr/>
            </p14:nvContentPartPr>
            <p14:xfrm>
              <a:off x="10436159" y="4309597"/>
              <a:ext cx="45881" cy="36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915BBE14-4EA7-C475-62EB-066920D7F4B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59959" y="4165597"/>
                <a:ext cx="18352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8BECC4B2-C41F-1379-AECA-2C81DB20C436}"/>
                  </a:ext>
                </a:extLst>
              </p14:cNvPr>
              <p14:cNvContentPartPr/>
              <p14:nvPr/>
            </p14:nvContentPartPr>
            <p14:xfrm>
              <a:off x="10434359" y="4419757"/>
              <a:ext cx="45881" cy="36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8BECC4B2-C41F-1379-AECA-2C81DB20C43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58159" y="4275757"/>
                <a:ext cx="18352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52F04BCD-8E44-3160-A004-12F88D3FFFAD}"/>
                  </a:ext>
                </a:extLst>
              </p14:cNvPr>
              <p14:cNvContentPartPr/>
              <p14:nvPr/>
            </p14:nvContentPartPr>
            <p14:xfrm>
              <a:off x="10444440" y="4289437"/>
              <a:ext cx="1478449" cy="4752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52F04BCD-8E44-3160-A004-12F88D3FFFAD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0372443" y="4145437"/>
                <a:ext cx="1622082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700C2C4-D090-2F19-B860-F59754C6BF99}"/>
                  </a:ext>
                </a:extLst>
              </p14:cNvPr>
              <p14:cNvContentPartPr/>
              <p14:nvPr/>
            </p14:nvContentPartPr>
            <p14:xfrm>
              <a:off x="10899480" y="4283317"/>
              <a:ext cx="385002" cy="4464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700C2C4-D090-2F19-B860-F59754C6BF99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0827450" y="4139317"/>
                <a:ext cx="528702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8D0F7623-45A4-84AF-15EF-6DDB1A653C6F}"/>
                  </a:ext>
                </a:extLst>
              </p14:cNvPr>
              <p14:cNvContentPartPr/>
              <p14:nvPr/>
            </p14:nvContentPartPr>
            <p14:xfrm>
              <a:off x="11314920" y="4281877"/>
              <a:ext cx="181114" cy="1440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8D0F7623-45A4-84AF-15EF-6DDB1A653C6F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1242906" y="4137877"/>
                <a:ext cx="324781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E788EF9D-D77B-3C5C-EF47-F2E19A612A38}"/>
                  </a:ext>
                </a:extLst>
              </p14:cNvPr>
              <p14:cNvContentPartPr/>
              <p14:nvPr/>
            </p14:nvContentPartPr>
            <p14:xfrm>
              <a:off x="10576559" y="4367917"/>
              <a:ext cx="45881" cy="3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E788EF9D-D77B-3C5C-EF47-F2E19A612A38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400359" y="4223917"/>
                <a:ext cx="18352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03F50E2B-C63D-184F-C7CF-95CE29F12AA6}"/>
                  </a:ext>
                </a:extLst>
              </p14:cNvPr>
              <p14:cNvContentPartPr/>
              <p14:nvPr/>
            </p14:nvContentPartPr>
            <p14:xfrm>
              <a:off x="10576559" y="4367917"/>
              <a:ext cx="45881" cy="3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03F50E2B-C63D-184F-C7CF-95CE29F12AA6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400359" y="4223917"/>
                <a:ext cx="18352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6EB760F4-A8C5-E70C-B423-8A3C0543EB05}"/>
                  </a:ext>
                </a:extLst>
              </p14:cNvPr>
              <p14:cNvContentPartPr/>
              <p14:nvPr/>
            </p14:nvContentPartPr>
            <p14:xfrm>
              <a:off x="10524360" y="4377277"/>
              <a:ext cx="1379174" cy="2736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6EB760F4-A8C5-E70C-B423-8A3C0543EB0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452378" y="4233277"/>
                <a:ext cx="1522778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F0FDFC73-2863-25D5-12AB-42D05301AB2B}"/>
                  </a:ext>
                </a:extLst>
              </p14:cNvPr>
              <p14:cNvContentPartPr/>
              <p14:nvPr/>
            </p14:nvContentPartPr>
            <p14:xfrm>
              <a:off x="11918999" y="4393477"/>
              <a:ext cx="45881" cy="36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F0FDFC73-2863-25D5-12AB-42D05301AB2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42799" y="4249477"/>
                <a:ext cx="18352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766F49D7-6AD2-BDBE-EC35-1320E734C4DA}"/>
                  </a:ext>
                </a:extLst>
              </p14:cNvPr>
              <p14:cNvContentPartPr/>
              <p14:nvPr/>
            </p14:nvContentPartPr>
            <p14:xfrm>
              <a:off x="11918999" y="4393477"/>
              <a:ext cx="45881" cy="36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766F49D7-6AD2-BDBE-EC35-1320E734C4D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42799" y="4249477"/>
                <a:ext cx="18352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43C5D878-11E4-1086-99E0-28E43F1EC66C}"/>
                  </a:ext>
                </a:extLst>
              </p14:cNvPr>
              <p14:cNvContentPartPr/>
              <p14:nvPr/>
            </p14:nvContentPartPr>
            <p14:xfrm>
              <a:off x="11858879" y="4429837"/>
              <a:ext cx="45881" cy="3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43C5D878-11E4-1086-99E0-28E43F1EC66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82679" y="4285837"/>
                <a:ext cx="18352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6E1198ED-611A-4821-8D98-C0FDCFE4D0C6}"/>
                  </a:ext>
                </a:extLst>
              </p14:cNvPr>
              <p14:cNvContentPartPr/>
              <p14:nvPr/>
            </p14:nvContentPartPr>
            <p14:xfrm>
              <a:off x="11898839" y="4409677"/>
              <a:ext cx="45881" cy="36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6E1198ED-611A-4821-8D98-C0FDCFE4D0C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22639" y="4265677"/>
                <a:ext cx="18352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0DDD8979-EFEB-D941-CA20-850DCED17E92}"/>
                  </a:ext>
                </a:extLst>
              </p14:cNvPr>
              <p14:cNvContentPartPr/>
              <p14:nvPr/>
            </p14:nvContentPartPr>
            <p14:xfrm>
              <a:off x="11912879" y="4417597"/>
              <a:ext cx="45881" cy="36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0DDD8979-EFEB-D941-CA20-850DCED17E9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6679" y="4273597"/>
                <a:ext cx="18352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DAD5866-121B-00DA-D906-6368CD473F31}"/>
                  </a:ext>
                </a:extLst>
              </p14:cNvPr>
              <p14:cNvContentPartPr/>
              <p14:nvPr/>
            </p14:nvContentPartPr>
            <p14:xfrm>
              <a:off x="11929079" y="4417597"/>
              <a:ext cx="45881" cy="36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DAD5866-121B-00DA-D906-6368CD473F3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52879" y="4273597"/>
                <a:ext cx="18352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5F775DC7-5095-E6DD-E9D6-9FE208E352C5}"/>
                  </a:ext>
                </a:extLst>
              </p14:cNvPr>
              <p14:cNvContentPartPr/>
              <p14:nvPr/>
            </p14:nvContentPartPr>
            <p14:xfrm>
              <a:off x="10446599" y="4375837"/>
              <a:ext cx="45881" cy="36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5F775DC7-5095-E6DD-E9D6-9FE208E352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70399" y="4231837"/>
                <a:ext cx="18352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9AF5D6E9-8845-619D-9BDE-847A4DA77650}"/>
                  </a:ext>
                </a:extLst>
              </p14:cNvPr>
              <p14:cNvContentPartPr/>
              <p14:nvPr/>
            </p14:nvContentPartPr>
            <p14:xfrm>
              <a:off x="10436159" y="4415797"/>
              <a:ext cx="45881" cy="36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9AF5D6E9-8845-619D-9BDE-847A4DA7765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59959" y="4271797"/>
                <a:ext cx="18352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72211A58-C707-8144-A24C-459B4F2CFB5B}"/>
                  </a:ext>
                </a:extLst>
              </p14:cNvPr>
              <p14:cNvContentPartPr/>
              <p14:nvPr/>
            </p14:nvContentPartPr>
            <p14:xfrm>
              <a:off x="10410959" y="4409677"/>
              <a:ext cx="79705" cy="2304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72211A58-C707-8144-A24C-459B4F2CFB5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338828" y="4263391"/>
                <a:ext cx="223607" cy="3152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0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6D0EC0F2-15A1-1E19-7232-D185F4C6F086}"/>
                  </a:ext>
                </a:extLst>
              </p14:cNvPr>
              <p14:cNvContentPartPr/>
              <p14:nvPr/>
            </p14:nvContentPartPr>
            <p14:xfrm>
              <a:off x="10334279" y="4229677"/>
              <a:ext cx="45881" cy="14112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6D0EC0F2-15A1-1E19-7232-D185F4C6F086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0316216" y="4121677"/>
                <a:ext cx="81647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0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646F634F-1BC0-BAFA-447E-3D495F9B2928}"/>
                  </a:ext>
                </a:extLst>
              </p14:cNvPr>
              <p14:cNvContentPartPr/>
              <p14:nvPr/>
            </p14:nvContentPartPr>
            <p14:xfrm>
              <a:off x="10332120" y="4147597"/>
              <a:ext cx="51950" cy="34560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646F634F-1BC0-BAFA-447E-3D495F9B292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0314206" y="4039597"/>
                <a:ext cx="87419" cy="5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0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4F9635DF-74FE-48D4-C5E7-9D5C83B06935}"/>
                  </a:ext>
                </a:extLst>
              </p14:cNvPr>
              <p14:cNvContentPartPr/>
              <p14:nvPr/>
            </p14:nvContentPartPr>
            <p14:xfrm>
              <a:off x="7845065" y="4516237"/>
              <a:ext cx="70809" cy="13644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4F9635DF-74FE-48D4-C5E7-9D5C83B06935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827093" y="4408237"/>
                <a:ext cx="106393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321AB220-F4DA-E231-387D-41819382568A}"/>
                  </a:ext>
                </a:extLst>
              </p14:cNvPr>
              <p14:cNvContentPartPr/>
              <p14:nvPr/>
            </p14:nvContentPartPr>
            <p14:xfrm>
              <a:off x="5447877" y="4453597"/>
              <a:ext cx="45881" cy="3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321AB220-F4DA-E231-387D-41819382568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3728323" y="4309597"/>
                <a:ext cx="183524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0061B993-6E25-37CE-3B90-929F9DFA28EE}"/>
                  </a:ext>
                </a:extLst>
              </p14:cNvPr>
              <p14:cNvContentPartPr/>
              <p14:nvPr/>
            </p14:nvContentPartPr>
            <p14:xfrm>
              <a:off x="5345997" y="4633957"/>
              <a:ext cx="469687" cy="5832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0061B993-6E25-37CE-3B90-929F9DFA28EE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5283012" y="4570957"/>
                <a:ext cx="595297" cy="18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BA51872-DB5F-FFE1-7890-7180AC2BFD4C}"/>
              </a:ext>
            </a:extLst>
          </p:cNvPr>
          <p:cNvGrpSpPr/>
          <p:nvPr/>
        </p:nvGrpSpPr>
        <p:grpSpPr>
          <a:xfrm>
            <a:off x="5339517" y="4272157"/>
            <a:ext cx="45881" cy="326520"/>
            <a:chOff x="5261960" y="4272157"/>
            <a:chExt cx="40680" cy="32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41C4286-136B-4FB2-6B59-6F991F74CB61}"/>
                    </a:ext>
                  </a:extLst>
                </p14:cNvPr>
                <p14:cNvContentPartPr/>
                <p14:nvPr/>
              </p14:nvContentPartPr>
              <p14:xfrm>
                <a:off x="5288240" y="4331557"/>
                <a:ext cx="360" cy="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41C4286-136B-4FB2-6B59-6F991F74CB6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270240" y="431391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0F0E859-4180-194B-06FD-6D978CF40803}"/>
                    </a:ext>
                  </a:extLst>
                </p14:cNvPr>
                <p14:cNvContentPartPr/>
                <p14:nvPr/>
              </p14:nvContentPartPr>
              <p14:xfrm>
                <a:off x="5261960" y="4272157"/>
                <a:ext cx="40680" cy="2631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0F0E859-4180-194B-06FD-6D978CF4080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243960" y="4254157"/>
                  <a:ext cx="763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BCA7D7B-5684-427E-FD11-9106E86D296E}"/>
                    </a:ext>
                  </a:extLst>
                </p14:cNvPr>
                <p14:cNvContentPartPr/>
                <p14:nvPr/>
              </p14:nvContentPartPr>
              <p14:xfrm>
                <a:off x="5273840" y="4369717"/>
                <a:ext cx="16560" cy="2289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BCA7D7B-5684-427E-FD11-9106E86D296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256200" y="4352077"/>
                  <a:ext cx="52200" cy="26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353CEDCC-BAD5-F300-71FE-C96EE24CD01C}"/>
                  </a:ext>
                </a:extLst>
              </p14:cNvPr>
              <p14:cNvContentPartPr/>
              <p14:nvPr/>
            </p14:nvContentPartPr>
            <p14:xfrm>
              <a:off x="310201" y="4501477"/>
              <a:ext cx="149090" cy="19800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353CEDCC-BAD5-F300-71FE-C96EE24CD01C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292238" y="4483477"/>
                <a:ext cx="184656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823CE967-3220-CD51-E979-D82BBABAB71D}"/>
                  </a:ext>
                </a:extLst>
              </p14:cNvPr>
              <p14:cNvContentPartPr/>
              <p14:nvPr/>
            </p14:nvContentPartPr>
            <p14:xfrm>
              <a:off x="9810016" y="5814321"/>
              <a:ext cx="45881" cy="36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823CE967-3220-CD51-E979-D82BBABAB71D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7515966" y="5796321"/>
                <a:ext cx="45881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B8751F18-2A2D-20D3-76D2-8FC82BD2381D}"/>
                  </a:ext>
                </a:extLst>
              </p14:cNvPr>
              <p14:cNvContentPartPr/>
              <p14:nvPr/>
            </p14:nvContentPartPr>
            <p14:xfrm>
              <a:off x="9281896" y="6330561"/>
              <a:ext cx="45881" cy="36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B8751F18-2A2D-20D3-76D2-8FC82BD2381D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6987846" y="6312561"/>
                <a:ext cx="45881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8E6EFB31-DC65-ED57-3CBF-6415E802A2FA}"/>
                  </a:ext>
                </a:extLst>
              </p14:cNvPr>
              <p14:cNvContentPartPr/>
              <p14:nvPr/>
            </p14:nvContentPartPr>
            <p14:xfrm>
              <a:off x="9281896" y="6330561"/>
              <a:ext cx="45881" cy="36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8E6EFB31-DC65-ED57-3CBF-6415E802A2FA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6987846" y="6312561"/>
                <a:ext cx="45881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CE97B766-ECB8-A810-8A93-FFDA502D603B}"/>
                  </a:ext>
                </a:extLst>
              </p14:cNvPr>
              <p14:cNvContentPartPr/>
              <p14:nvPr/>
            </p14:nvContentPartPr>
            <p14:xfrm>
              <a:off x="8213416" y="5784441"/>
              <a:ext cx="45881" cy="36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CE97B766-ECB8-A810-8A93-FFDA502D603B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5919366" y="5766441"/>
                <a:ext cx="45881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90" name="Rectangle 89">
            <a:extLst>
              <a:ext uri="{FF2B5EF4-FFF2-40B4-BE49-F238E27FC236}">
                <a16:creationId xmlns:a16="http://schemas.microsoft.com/office/drawing/2014/main" id="{2E2E2AFD-174B-268C-231D-AB5617915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152592" y="4537477"/>
            <a:ext cx="11857923" cy="2293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E97FC16-368C-9BEA-B55B-BF2ED3D46D00}"/>
              </a:ext>
            </a:extLst>
          </p:cNvPr>
          <p:cNvSpPr txBox="1"/>
          <p:nvPr/>
        </p:nvSpPr>
        <p:spPr>
          <a:xfrm>
            <a:off x="6565481" y="4699026"/>
            <a:ext cx="503368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2018- Present Bicycling incidents that resulted in NYPD Collision and Crash report being added to the Department of Motor Vehicles database. </a:t>
            </a:r>
            <a:r>
              <a:rPr lang="en-US" sz="1400" b="0" i="0" dirty="0"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 Injury:</a:t>
            </a:r>
          </a:p>
          <a:p>
            <a:pPr lvl="1"/>
            <a:r>
              <a:rPr lang="en-US" sz="1400" b="0" i="0" dirty="0"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Injured 22916</a:t>
            </a:r>
          </a:p>
          <a:p>
            <a:pPr lvl="1"/>
            <a:r>
              <a:rPr lang="en-US" sz="1400" b="0" i="0" dirty="0"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Killed 101</a:t>
            </a:r>
          </a:p>
          <a:p>
            <a:pPr lvl="1"/>
            <a:r>
              <a:rPr lang="en-US" sz="1400" b="0" i="0" dirty="0"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Unspecified 6664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53" name="Picture 152">
            <a:extLst>
              <a:ext uri="{FF2B5EF4-FFF2-40B4-BE49-F238E27FC236}">
                <a16:creationId xmlns:a16="http://schemas.microsoft.com/office/drawing/2014/main" id="{BA078BA3-8373-A7C5-7567-CCCDF540B5F6}"/>
              </a:ext>
            </a:extLst>
          </p:cNvPr>
          <p:cNvPicPr>
            <a:picLocks noChangeAspect="1"/>
          </p:cNvPicPr>
          <p:nvPr/>
        </p:nvPicPr>
        <p:blipFill>
          <a:blip r:embed="rId126"/>
          <a:stretch>
            <a:fillRect/>
          </a:stretch>
        </p:blipFill>
        <p:spPr>
          <a:xfrm>
            <a:off x="646603" y="4968815"/>
            <a:ext cx="4990575" cy="1777300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DCE0AF1D-4332-F31F-176C-FDE83F7A6F87}"/>
              </a:ext>
            </a:extLst>
          </p:cNvPr>
          <p:cNvSpPr txBox="1"/>
          <p:nvPr/>
        </p:nvSpPr>
        <p:spPr>
          <a:xfrm>
            <a:off x="8900443" y="5514631"/>
            <a:ext cx="21996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Injured:</a:t>
            </a:r>
          </a:p>
          <a:p>
            <a:pPr lvl="1"/>
            <a:r>
              <a:rPr lang="en-US" sz="1400" b="0" i="0" dirty="0"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Male 25630 </a:t>
            </a:r>
          </a:p>
          <a:p>
            <a:pPr lvl="1"/>
            <a:r>
              <a:rPr lang="en-US" sz="1400" b="0" i="0" dirty="0"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Female 4001 </a:t>
            </a:r>
          </a:p>
          <a:p>
            <a:pPr lvl="1"/>
            <a:r>
              <a:rPr lang="en-US" sz="1400" b="0" i="0" dirty="0">
                <a:solidFill>
                  <a:schemeClr val="accent1">
                    <a:lumMod val="75000"/>
                  </a:schemeClr>
                </a:solidFill>
                <a:effectLst/>
                <a:latin typeface="Courier New" panose="02070309020205020404" pitchFamily="49" charset="0"/>
              </a:rPr>
              <a:t>Unspecified 50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237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505823" y="165381"/>
            <a:ext cx="318035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Hourly Incidents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84000" y="701466"/>
            <a:ext cx="3167744" cy="398103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TextBox 134"/>
          <p:cNvSpPr txBox="1"/>
          <p:nvPr/>
        </p:nvSpPr>
        <p:spPr>
          <a:xfrm>
            <a:off x="281668" y="1792612"/>
            <a:ext cx="2490107" cy="22467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/>
              <a:t> Most accidents </a:t>
            </a:r>
            <a:r>
              <a:rPr lang="en-US" dirty="0"/>
              <a:t>involving bicyclists are during </a:t>
            </a:r>
          </a:p>
          <a:p>
            <a:pPr algn="ctr"/>
            <a:r>
              <a:rPr lang="en-US" b="1" dirty="0"/>
              <a:t>4:00 – 7:00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The greatest amount of persons involved are not utilizing safety equipment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2A804C-860C-42CE-B071-DD567E25871D}"/>
              </a:ext>
            </a:extLst>
          </p:cNvPr>
          <p:cNvSpPr txBox="1"/>
          <p:nvPr/>
        </p:nvSpPr>
        <p:spPr>
          <a:xfrm>
            <a:off x="130629" y="938893"/>
            <a:ext cx="2908422" cy="767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/>
              <a:t>Bicyclists involved in Collisions and Crashes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52C62-32CD-579B-5C08-9154189F2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9" y="4949131"/>
            <a:ext cx="12447095" cy="18790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3A0E94-9279-4DA3-550A-6EF1A5F44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287" y="1072047"/>
            <a:ext cx="2825008" cy="37844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D888DB-AE76-A0B9-F277-BA74000FCD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573"/>
          <a:stretch/>
        </p:blipFill>
        <p:spPr>
          <a:xfrm>
            <a:off x="6051838" y="883638"/>
            <a:ext cx="6009308" cy="371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16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FFAEF1C8-817C-4EBC-A4FB-3ED2DB7FCBF8}"/>
              </a:ext>
            </a:extLst>
          </p:cNvPr>
          <p:cNvSpPr txBox="1"/>
          <p:nvPr/>
        </p:nvSpPr>
        <p:spPr>
          <a:xfrm>
            <a:off x="4206062" y="165381"/>
            <a:ext cx="377988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  2018 Person Injury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D7D413-936A-4A2D-83E0-6714C8DB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4</a:t>
            </a:r>
          </a:p>
        </p:txBody>
      </p:sp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5F80CE79-A2DE-52D7-4C75-8B66D07F2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64" y="4406311"/>
            <a:ext cx="6739466" cy="2251340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831644A4-9DDF-4220-758C-D6C6475B82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3"/>
          <a:stretch/>
        </p:blipFill>
        <p:spPr>
          <a:xfrm>
            <a:off x="6096000" y="1326019"/>
            <a:ext cx="5322571" cy="30354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27A9FF-E863-3332-A82C-81035620FBBE}"/>
              </a:ext>
            </a:extLst>
          </p:cNvPr>
          <p:cNvSpPr txBox="1"/>
          <p:nvPr/>
        </p:nvSpPr>
        <p:spPr>
          <a:xfrm>
            <a:off x="2057784" y="657824"/>
            <a:ext cx="86576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Most accidents involving bicyclists are during the month of August. Ridership and accidents are </a:t>
            </a:r>
            <a:r>
              <a:rPr lang="en-US" dirty="0" err="1"/>
              <a:t>mostlikely</a:t>
            </a:r>
            <a:r>
              <a:rPr lang="en-US" dirty="0"/>
              <a:t> a bifactor of increased activity during the summer months. </a:t>
            </a:r>
          </a:p>
        </p:txBody>
      </p:sp>
      <p:pic>
        <p:nvPicPr>
          <p:cNvPr id="12" name="Picture 11" descr="Table&#10;&#10;Description automatically generated with medium confidence">
            <a:extLst>
              <a:ext uri="{FF2B5EF4-FFF2-40B4-BE49-F238E27FC236}">
                <a16:creationId xmlns:a16="http://schemas.microsoft.com/office/drawing/2014/main" id="{4B5EDA7E-743D-B5CB-8150-EE89BC979BB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59" b="29384"/>
          <a:stretch/>
        </p:blipFill>
        <p:spPr>
          <a:xfrm>
            <a:off x="7358330" y="4670000"/>
            <a:ext cx="4445842" cy="19876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D8295D-5E74-B410-7A21-75E34BD89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409" y="1249852"/>
            <a:ext cx="4772527" cy="315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48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397DD359-091F-774C-0EC4-5568FF5CF4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33"/>
          <a:stretch/>
        </p:blipFill>
        <p:spPr>
          <a:xfrm>
            <a:off x="7584670" y="644914"/>
            <a:ext cx="3635185" cy="3499070"/>
          </a:xfrm>
          <a:prstGeom prst="rect">
            <a:avLst/>
          </a:prstGeom>
        </p:spPr>
      </p:pic>
      <p:pic>
        <p:nvPicPr>
          <p:cNvPr id="8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ED6B725C-2A6A-2614-6067-4F0ADDE9FF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94"/>
          <a:stretch/>
        </p:blipFill>
        <p:spPr>
          <a:xfrm>
            <a:off x="571694" y="460443"/>
            <a:ext cx="5184869" cy="409042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D497812-EAA0-46B1-8255-6A78E8C11B36}"/>
              </a:ext>
            </a:extLst>
          </p:cNvPr>
          <p:cNvSpPr txBox="1"/>
          <p:nvPr/>
        </p:nvSpPr>
        <p:spPr>
          <a:xfrm>
            <a:off x="4223697" y="165381"/>
            <a:ext cx="374461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2018 Bodily Injuries</a:t>
            </a: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58A8366B-1D42-43D0-87E4-B7BC3F2C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5</a:t>
            </a:r>
          </a:p>
        </p:txBody>
      </p:sp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43A1A85B-8B34-983B-46AF-5371C3BA83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37" y="4349415"/>
            <a:ext cx="9639589" cy="209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37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9B3E620D-A4E9-3DDC-869B-79FA132887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56" y="578388"/>
            <a:ext cx="5423363" cy="485447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313BB7D-C5A8-4D5C-B6B7-D0CB9B8FB44E}"/>
              </a:ext>
            </a:extLst>
          </p:cNvPr>
          <p:cNvSpPr txBox="1"/>
          <p:nvPr/>
        </p:nvSpPr>
        <p:spPr>
          <a:xfrm>
            <a:off x="4477772" y="165381"/>
            <a:ext cx="323646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Emotional Status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2A5C56-DFFD-4557-A19C-A250AFFB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4369E140-0148-2551-7F5F-74315E4FFF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925" y="4251130"/>
            <a:ext cx="6892892" cy="2441489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B6869A03-B4B2-4355-F77F-27B217F0B6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261" y="1589334"/>
            <a:ext cx="3724466" cy="240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2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4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C4CB2807-C74A-41A8-931C-9C6AF92E9AE8}"/>
              </a:ext>
            </a:extLst>
          </p:cNvPr>
          <p:cNvSpPr txBox="1"/>
          <p:nvPr/>
        </p:nvSpPr>
        <p:spPr>
          <a:xfrm>
            <a:off x="7765774" y="532025"/>
            <a:ext cx="2738782" cy="34470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2018 Bicyclists</a:t>
            </a:r>
          </a:p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Involved in collision and crashes classified by gender</a:t>
            </a:r>
          </a:p>
        </p:txBody>
      </p:sp>
      <p:sp>
        <p:nvSpPr>
          <p:cNvPr id="40" name="Title 39" hidden="1">
            <a:extLst>
              <a:ext uri="{FF2B5EF4-FFF2-40B4-BE49-F238E27FC236}">
                <a16:creationId xmlns:a16="http://schemas.microsoft.com/office/drawing/2014/main" id="{9E3012EF-6114-4C5E-B103-134AD111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8</a:t>
            </a:r>
          </a:p>
        </p:txBody>
      </p:sp>
      <p:pic>
        <p:nvPicPr>
          <p:cNvPr id="45" name="Picture 44" descr="A picture containing text, electronics, display, open&#10;&#10;Description automatically generated">
            <a:extLst>
              <a:ext uri="{FF2B5EF4-FFF2-40B4-BE49-F238E27FC236}">
                <a16:creationId xmlns:a16="http://schemas.microsoft.com/office/drawing/2014/main" id="{CE3CF6FF-DFFF-8C21-25EA-37AA7DD02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51" y="657824"/>
            <a:ext cx="6538544" cy="6091758"/>
          </a:xfrm>
          <a:prstGeom prst="rect">
            <a:avLst/>
          </a:prstGeom>
        </p:spPr>
      </p:pic>
      <p:pic>
        <p:nvPicPr>
          <p:cNvPr id="196" name="Picture 19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06F83A5-E0C9-447A-13BA-44CAF2E50E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559" y="4805328"/>
            <a:ext cx="3629212" cy="137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52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526726D0-E155-B961-36A6-E49E41D084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686" y="74833"/>
            <a:ext cx="4184754" cy="4722247"/>
          </a:xfrm>
          <a:prstGeom prst="rect">
            <a:avLst/>
          </a:prstGeom>
        </p:spPr>
      </p:pic>
      <p:pic>
        <p:nvPicPr>
          <p:cNvPr id="7" name="Picture 6" descr="A picture containing letter&#10;&#10;Description automatically generated">
            <a:extLst>
              <a:ext uri="{FF2B5EF4-FFF2-40B4-BE49-F238E27FC236}">
                <a16:creationId xmlns:a16="http://schemas.microsoft.com/office/drawing/2014/main" id="{FC88623F-EEB8-C1AC-9D55-A0D61A660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20" y="2055936"/>
            <a:ext cx="5742122" cy="2381916"/>
          </a:xfrm>
          <a:prstGeom prst="rect">
            <a:avLst/>
          </a:prstGeom>
        </p:spPr>
      </p:pic>
      <p:sp>
        <p:nvSpPr>
          <p:cNvPr id="20" name="Freeform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7EC9F4-36C4-7F7D-C048-C755FF4C61C2}"/>
              </a:ext>
            </a:extLst>
          </p:cNvPr>
          <p:cNvSpPr txBox="1"/>
          <p:nvPr/>
        </p:nvSpPr>
        <p:spPr>
          <a:xfrm>
            <a:off x="452186" y="1539188"/>
            <a:ext cx="1667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 to present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74A1F7BD-648F-8B1D-1ABF-C11BA2FC4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716" y="680895"/>
            <a:ext cx="4223539" cy="25659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90747B-173C-E689-11B8-71DF3FE79AC2}"/>
              </a:ext>
            </a:extLst>
          </p:cNvPr>
          <p:cNvSpPr txBox="1"/>
          <p:nvPr/>
        </p:nvSpPr>
        <p:spPr>
          <a:xfrm>
            <a:off x="360218" y="4480988"/>
            <a:ext cx="103839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212529"/>
              </a:solidFill>
              <a:latin typeface="helvetica neue"/>
            </a:endParaRPr>
          </a:p>
          <a:p>
            <a:pPr algn="ctr"/>
            <a:r>
              <a:rPr lang="en-US" sz="2000" dirty="0">
                <a:solidFill>
                  <a:srgbClr val="212529"/>
                </a:solidFill>
                <a:latin typeface="helvetica neue"/>
              </a:rPr>
              <a:t>“T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helvetica neue"/>
              </a:rPr>
              <a:t>oday in New York, approximately 3,000 New Yorkers are seriously injured and more than 200 are killed each year in traffic crashes. Being struck by a vehicle is the leading cause of injury-related death for children under 14, and the second leading cause for seniors.</a:t>
            </a:r>
          </a:p>
          <a:p>
            <a:pPr algn="ctr"/>
            <a:endParaRPr lang="en-US" sz="2000" b="0" i="0" dirty="0">
              <a:solidFill>
                <a:srgbClr val="212529"/>
              </a:solidFill>
              <a:effectLst/>
              <a:latin typeface="helvetica neue"/>
            </a:endParaRPr>
          </a:p>
          <a:p>
            <a:pPr algn="ctr"/>
            <a:r>
              <a:rPr lang="en-US" sz="2000" b="0" i="0" dirty="0">
                <a:solidFill>
                  <a:srgbClr val="212529"/>
                </a:solidFill>
                <a:effectLst/>
                <a:latin typeface="helvetica neue"/>
              </a:rPr>
              <a:t>Traffic fatalities in New York have indeed fallen significantly, from 701 in 1990, to 381 in 2000, to an all-time low of 202 in 2018.” – vision zero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19777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Data-driven PowerPoint, from 24Slides</Template>
  <TotalTime>3331</TotalTime>
  <Words>556</Words>
  <Application>Microsoft Office PowerPoint</Application>
  <PresentationFormat>Widescreen</PresentationFormat>
  <Paragraphs>66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Century Gothic</vt:lpstr>
      <vt:lpstr>Courier New</vt:lpstr>
      <vt:lpstr>helvetica neue</vt:lpstr>
      <vt:lpstr>Roboto</vt:lpstr>
      <vt:lpstr>Segoe UI Light</vt:lpstr>
      <vt:lpstr>Vision Zero </vt:lpstr>
      <vt:lpstr>Office Theme</vt:lpstr>
      <vt:lpstr>Slide 1</vt:lpstr>
      <vt:lpstr>    2012-2022s Bicyclists involved in collisions/crashes</vt:lpstr>
      <vt:lpstr>Slide 7</vt:lpstr>
      <vt:lpstr>Slide 2</vt:lpstr>
      <vt:lpstr>Slide 4</vt:lpstr>
      <vt:lpstr>Slide 5</vt:lpstr>
      <vt:lpstr>Slide 6</vt:lpstr>
      <vt:lpstr>Slide 8</vt:lpstr>
      <vt:lpstr>Slide 3</vt:lpstr>
      <vt:lpstr>https://data.cityofnewyork.us/Public-Safety/Motor-Vehicle-Collisions-Person/h9gi-nx95 Updated April 19, 2021 Data Provided by:  Police Department (NYPD) Initial import file:     Rows: 4,757,334      Columns: 21  Future additions will include the same information and charting of the years 2019-Present  Further exploring the safety equipment that was reported as used are more women or men utilizing saftly equipment?  Locating geodata related to each bicyclist incident time/and relating it to the expansion of CitiBike rideshare and the Vision Zero green zones -safety equipment? Revel provides a helmet does/could citibike also at some locations? 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Mel Gundy</dc:creator>
  <cp:lastModifiedBy>Mel Gundy</cp:lastModifiedBy>
  <cp:revision>17</cp:revision>
  <dcterms:created xsi:type="dcterms:W3CDTF">2022-08-04T21:18:06Z</dcterms:created>
  <dcterms:modified xsi:type="dcterms:W3CDTF">2022-08-13T21:14:31Z</dcterms:modified>
</cp:coreProperties>
</file>